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7" r:id="rId4"/>
  </p:sldMasterIdLst>
  <p:notesMasterIdLst>
    <p:notesMasterId r:id="rId49"/>
  </p:notesMasterIdLst>
  <p:handoutMasterIdLst>
    <p:handoutMasterId r:id="rId50"/>
  </p:handoutMasterIdLst>
  <p:sldIdLst>
    <p:sldId id="256" r:id="rId5"/>
    <p:sldId id="257" r:id="rId6"/>
    <p:sldId id="258" r:id="rId7"/>
    <p:sldId id="299" r:id="rId8"/>
    <p:sldId id="259" r:id="rId9"/>
    <p:sldId id="290" r:id="rId10"/>
    <p:sldId id="261" r:id="rId11"/>
    <p:sldId id="300" r:id="rId12"/>
    <p:sldId id="301" r:id="rId13"/>
    <p:sldId id="302" r:id="rId14"/>
    <p:sldId id="293" r:id="rId15"/>
    <p:sldId id="291" r:id="rId16"/>
    <p:sldId id="304" r:id="rId17"/>
    <p:sldId id="303" r:id="rId18"/>
    <p:sldId id="294" r:id="rId19"/>
    <p:sldId id="295" r:id="rId20"/>
    <p:sldId id="305" r:id="rId21"/>
    <p:sldId id="289" r:id="rId22"/>
    <p:sldId id="288" r:id="rId23"/>
    <p:sldId id="273" r:id="rId24"/>
    <p:sldId id="276" r:id="rId25"/>
    <p:sldId id="274" r:id="rId26"/>
    <p:sldId id="277" r:id="rId27"/>
    <p:sldId id="275" r:id="rId28"/>
    <p:sldId id="262" r:id="rId29"/>
    <p:sldId id="263" r:id="rId30"/>
    <p:sldId id="265" r:id="rId31"/>
    <p:sldId id="286" r:id="rId32"/>
    <p:sldId id="266" r:id="rId33"/>
    <p:sldId id="264" r:id="rId34"/>
    <p:sldId id="267" r:id="rId35"/>
    <p:sldId id="280" r:id="rId36"/>
    <p:sldId id="281" r:id="rId37"/>
    <p:sldId id="282" r:id="rId38"/>
    <p:sldId id="283" r:id="rId39"/>
    <p:sldId id="284" r:id="rId40"/>
    <p:sldId id="285" r:id="rId41"/>
    <p:sldId id="268" r:id="rId42"/>
    <p:sldId id="278" r:id="rId43"/>
    <p:sldId id="279" r:id="rId44"/>
    <p:sldId id="269" r:id="rId45"/>
    <p:sldId id="270" r:id="rId46"/>
    <p:sldId id="271" r:id="rId47"/>
    <p:sldId id="272" r:id="rId48"/>
  </p:sldIdLst>
  <p:sldSz cx="12192000" cy="6858000"/>
  <p:notesSz cx="7016750" cy="930275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Front Matter" id="{6676F853-BA14-47E1-B53B-B843A96E2A79}">
          <p14:sldIdLst>
            <p14:sldId id="256"/>
            <p14:sldId id="257"/>
            <p14:sldId id="258"/>
            <p14:sldId id="299"/>
            <p14:sldId id="259"/>
          </p14:sldIdLst>
        </p14:section>
        <p14:section name="Problem Set up" id="{88294E19-6904-47AA-B184-F0E27FC1FB4C}">
          <p14:sldIdLst>
            <p14:sldId id="290"/>
            <p14:sldId id="261"/>
            <p14:sldId id="300"/>
            <p14:sldId id="301"/>
            <p14:sldId id="302"/>
            <p14:sldId id="293"/>
            <p14:sldId id="291"/>
            <p14:sldId id="304"/>
            <p14:sldId id="303"/>
            <p14:sldId id="294"/>
            <p14:sldId id="295"/>
            <p14:sldId id="305"/>
            <p14:sldId id="289"/>
            <p14:sldId id="288"/>
          </p14:sldIdLst>
        </p14:section>
        <p14:section name="Embodiment Design" id="{71B43428-6807-4AB9-8248-BB854D4EEEFF}">
          <p14:sldIdLst>
            <p14:sldId id="273"/>
            <p14:sldId id="276"/>
          </p14:sldIdLst>
        </p14:section>
        <p14:section name="Build Phase" id="{FF596EF2-128C-4E64-A61A-F3E9BB20605F}">
          <p14:sldIdLst>
            <p14:sldId id="274"/>
            <p14:sldId id="277"/>
          </p14:sldIdLst>
        </p14:section>
        <p14:section name="Testing and Validation" id="{8E8EEF18-DF67-4650-A7B8-5C58F429AA84}">
          <p14:sldIdLst>
            <p14:sldId id="275"/>
            <p14:sldId id="262"/>
          </p14:sldIdLst>
        </p14:section>
        <p14:section name="Project Management" id="{A7BEC58C-F7F8-4BD6-84CB-16BE2DA38256}">
          <p14:sldIdLst>
            <p14:sldId id="263"/>
          </p14:sldIdLst>
        </p14:section>
        <p14:section name="Summary" id="{4C300BF7-36E4-4088-9A61-FD5AD972028E}">
          <p14:sldIdLst>
            <p14:sldId id="265"/>
            <p14:sldId id="286"/>
            <p14:sldId id="266"/>
            <p14:sldId id="264"/>
          </p14:sldIdLst>
        </p14:section>
        <p14:section name="Backup Slides" id="{1B3CCD90-13A5-48D3-9111-A1677DE0799C}">
          <p14:sldIdLst>
            <p14:sldId id="267"/>
          </p14:sldIdLst>
        </p14:section>
        <p14:section name="Functional Decopmosition" id="{EDC6A04F-423C-4940-855B-FC9FE1A86332}">
          <p14:sldIdLst>
            <p14:sldId id="280"/>
            <p14:sldId id="281"/>
            <p14:sldId id="282"/>
          </p14:sldIdLst>
        </p14:section>
        <p14:section name="Concept Selection" id="{8CB161AF-49DE-4F03-B00D-781A04968C2F}">
          <p14:sldIdLst>
            <p14:sldId id="283"/>
            <p14:sldId id="284"/>
            <p14:sldId id="285"/>
          </p14:sldIdLst>
        </p14:section>
        <p14:section name="Detailed Math" id="{8359201E-DCC9-4570-8795-589005A4ED44}">
          <p14:sldIdLst>
            <p14:sldId id="268"/>
            <p14:sldId id="278"/>
            <p14:sldId id="279"/>
          </p14:sldIdLst>
        </p14:section>
        <p14:section name="Back Matter" id="{3B477371-1A9E-4F72-87A4-6BB6BC7C18B6}">
          <p14:sldIdLst>
            <p14:sldId id="269"/>
            <p14:sldId id="270"/>
            <p14:sldId id="271"/>
            <p14:sldId id="272"/>
          </p14:sldIdLst>
        </p14:section>
      </p14:sectionLst>
    </p:ext>
    <p:ext uri="{EFAFB233-063F-42B5-8137-9DF3F51BA10A}">
      <p15:sldGuideLst xmlns:p15="http://schemas.microsoft.com/office/powerpoint/2012/main"/>
    </p:ext>
    <p:ext uri="{2D200454-40CA-4A62-9FC3-DE9A4176ACB9}">
      <p15:notesGuideLst xmlns:p15="http://schemas.microsoft.com/office/powerpoint/2012/main">
        <p15:guide id="1" orient="horz" pos="2930" userDrawn="1">
          <p15:clr>
            <a:srgbClr val="A4A3A4"/>
          </p15:clr>
        </p15:guide>
        <p15:guide id="2" pos="2210"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CFB4"/>
    <a:srgbClr val="DBD7CD"/>
    <a:srgbClr val="B7B09C"/>
    <a:srgbClr val="A69C9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8731" autoAdjust="0"/>
  </p:normalViewPr>
  <p:slideViewPr>
    <p:cSldViewPr snapToGrid="0">
      <p:cViewPr varScale="1">
        <p:scale>
          <a:sx n="90" d="100"/>
          <a:sy n="90" d="100"/>
        </p:scale>
        <p:origin x="1356" y="78"/>
      </p:cViewPr>
      <p:guideLst/>
    </p:cSldViewPr>
  </p:slideViewPr>
  <p:notesTextViewPr>
    <p:cViewPr>
      <p:scale>
        <a:sx n="1" d="1"/>
        <a:sy n="1" d="1"/>
      </p:scale>
      <p:origin x="0" y="0"/>
    </p:cViewPr>
  </p:notesTextViewPr>
  <p:notesViewPr>
    <p:cSldViewPr snapToGrid="0">
      <p:cViewPr>
        <p:scale>
          <a:sx n="1" d="2"/>
          <a:sy n="1" d="2"/>
        </p:scale>
        <p:origin x="0" y="0"/>
      </p:cViewPr>
      <p:guideLst>
        <p:guide orient="horz" pos="2930"/>
        <p:guide pos="221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handoutMaster" Target="handoutMasters/handoutMaster1.xml"/><Relationship Id="rId55" Type="http://schemas.microsoft.com/office/2016/11/relationships/changesInfo" Target="changesInfos/changesInfo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theme" Target="theme/theme1.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8" Type="http://schemas.openxmlformats.org/officeDocument/2006/relationships/slide" Target="slides/slide4.xml"/><Relationship Id="rId51"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ianca Grace Marius" userId="S::bgm18@my.fsu.edu::cca7634f-b914-4ef5-83f3-c49ac8998247" providerId="AD" clId="Web-{A4FFD906-4FE7-4E9E-FEFB-62E30E50A0A7}"/>
    <pc:docChg chg="modSld">
      <pc:chgData name="Bianca Grace Marius" userId="S::bgm18@my.fsu.edu::cca7634f-b914-4ef5-83f3-c49ac8998247" providerId="AD" clId="Web-{A4FFD906-4FE7-4E9E-FEFB-62E30E50A0A7}" dt="2021-10-14T21:21:08.091" v="137" actId="20577"/>
      <pc:docMkLst>
        <pc:docMk/>
      </pc:docMkLst>
      <pc:sldChg chg="addSp delSp modSp mod modClrScheme chgLayout">
        <pc:chgData name="Bianca Grace Marius" userId="S::bgm18@my.fsu.edu::cca7634f-b914-4ef5-83f3-c49ac8998247" providerId="AD" clId="Web-{A4FFD906-4FE7-4E9E-FEFB-62E30E50A0A7}" dt="2021-10-14T21:21:08.091" v="137" actId="20577"/>
        <pc:sldMkLst>
          <pc:docMk/>
          <pc:sldMk cId="1799507294" sldId="256"/>
        </pc:sldMkLst>
        <pc:spChg chg="mod">
          <ac:chgData name="Bianca Grace Marius" userId="S::bgm18@my.fsu.edu::cca7634f-b914-4ef5-83f3-c49ac8998247" providerId="AD" clId="Web-{A4FFD906-4FE7-4E9E-FEFB-62E30E50A0A7}" dt="2021-10-14T21:16:02.832" v="4"/>
          <ac:spMkLst>
            <pc:docMk/>
            <pc:sldMk cId="1799507294" sldId="256"/>
            <ac:spMk id="2" creationId="{D5233AB9-F451-4350-AE5E-9E3DD0BCE240}"/>
          </ac:spMkLst>
        </pc:spChg>
        <pc:spChg chg="mod">
          <ac:chgData name="Bianca Grace Marius" userId="S::bgm18@my.fsu.edu::cca7634f-b914-4ef5-83f3-c49ac8998247" providerId="AD" clId="Web-{A4FFD906-4FE7-4E9E-FEFB-62E30E50A0A7}" dt="2021-10-14T21:21:08.091" v="137" actId="20577"/>
          <ac:spMkLst>
            <pc:docMk/>
            <pc:sldMk cId="1799507294" sldId="256"/>
            <ac:spMk id="3" creationId="{38CE93E2-8F10-4A6E-A116-2EC540866564}"/>
          </ac:spMkLst>
        </pc:spChg>
        <pc:spChg chg="mod ord">
          <ac:chgData name="Bianca Grace Marius" userId="S::bgm18@my.fsu.edu::cca7634f-b914-4ef5-83f3-c49ac8998247" providerId="AD" clId="Web-{A4FFD906-4FE7-4E9E-FEFB-62E30E50A0A7}" dt="2021-10-14T21:16:02.832" v="4"/>
          <ac:spMkLst>
            <pc:docMk/>
            <pc:sldMk cId="1799507294" sldId="256"/>
            <ac:spMk id="4" creationId="{C3F22183-DDE3-4447-A286-75482185CBC0}"/>
          </ac:spMkLst>
        </pc:spChg>
        <pc:spChg chg="add mod">
          <ac:chgData name="Bianca Grace Marius" userId="S::bgm18@my.fsu.edu::cca7634f-b914-4ef5-83f3-c49ac8998247" providerId="AD" clId="Web-{A4FFD906-4FE7-4E9E-FEFB-62E30E50A0A7}" dt="2021-10-14T21:20:58.638" v="136" actId="1076"/>
          <ac:spMkLst>
            <pc:docMk/>
            <pc:sldMk cId="1799507294" sldId="256"/>
            <ac:spMk id="6" creationId="{7102F395-2932-4226-BC85-95CBE92E20CC}"/>
          </ac:spMkLst>
        </pc:spChg>
        <pc:spChg chg="add del mod">
          <ac:chgData name="Bianca Grace Marius" userId="S::bgm18@my.fsu.edu::cca7634f-b914-4ef5-83f3-c49ac8998247" providerId="AD" clId="Web-{A4FFD906-4FE7-4E9E-FEFB-62E30E50A0A7}" dt="2021-10-14T21:16:02.832" v="4"/>
          <ac:spMkLst>
            <pc:docMk/>
            <pc:sldMk cId="1799507294" sldId="256"/>
            <ac:spMk id="10" creationId="{CB63F027-C488-43BA-9A1D-F4BA82DFE379}"/>
          </ac:spMkLst>
        </pc:spChg>
        <pc:picChg chg="add del mod">
          <ac:chgData name="Bianca Grace Marius" userId="S::bgm18@my.fsu.edu::cca7634f-b914-4ef5-83f3-c49ac8998247" providerId="AD" clId="Web-{A4FFD906-4FE7-4E9E-FEFB-62E30E50A0A7}" dt="2021-10-14T21:16:04.894" v="5"/>
          <ac:picMkLst>
            <pc:docMk/>
            <pc:sldMk cId="1799507294" sldId="256"/>
            <ac:picMk id="5" creationId="{06101B55-FED3-4533-BBE0-946CE91E6EF2}"/>
          </ac:picMkLst>
        </pc:picChg>
      </pc:sldChg>
    </pc:docChg>
  </pc:docChgLst>
  <pc:docChgLst>
    <pc:chgData name="Bianca Marius" userId="cca7634f-b914-4ef5-83f3-c49ac8998247" providerId="ADAL" clId="{24D80217-362E-294F-9A20-4310D1F38138}"/>
    <pc:docChg chg="modSld">
      <pc:chgData name="Bianca Marius" userId="cca7634f-b914-4ef5-83f3-c49ac8998247" providerId="ADAL" clId="{24D80217-362E-294F-9A20-4310D1F38138}" dt="2021-10-26T19:17:47.669" v="31" actId="14100"/>
      <pc:docMkLst>
        <pc:docMk/>
      </pc:docMkLst>
      <pc:sldChg chg="modNotesTx">
        <pc:chgData name="Bianca Marius" userId="cca7634f-b914-4ef5-83f3-c49ac8998247" providerId="ADAL" clId="{24D80217-362E-294F-9A20-4310D1F38138}" dt="2021-10-26T18:18:51.030" v="5" actId="20577"/>
        <pc:sldMkLst>
          <pc:docMk/>
          <pc:sldMk cId="3852773217" sldId="259"/>
        </pc:sldMkLst>
      </pc:sldChg>
      <pc:sldChg chg="modSp modNotesTx">
        <pc:chgData name="Bianca Marius" userId="cca7634f-b914-4ef5-83f3-c49ac8998247" providerId="ADAL" clId="{24D80217-362E-294F-9A20-4310D1F38138}" dt="2021-10-26T19:17:47.669" v="31" actId="14100"/>
        <pc:sldMkLst>
          <pc:docMk/>
          <pc:sldMk cId="1566600359" sldId="261"/>
        </pc:sldMkLst>
        <pc:picChg chg="mod">
          <ac:chgData name="Bianca Marius" userId="cca7634f-b914-4ef5-83f3-c49ac8998247" providerId="ADAL" clId="{24D80217-362E-294F-9A20-4310D1F38138}" dt="2021-10-26T19:17:47.669" v="31" actId="14100"/>
          <ac:picMkLst>
            <pc:docMk/>
            <pc:sldMk cId="1566600359" sldId="261"/>
            <ac:picMk id="6" creationId="{A335DE54-DCD9-4EF1-A4E6-41C932948ECF}"/>
          </ac:picMkLst>
        </pc:picChg>
      </pc:sldChg>
    </pc:docChg>
  </pc:docChgLst>
  <pc:docChgLst>
    <pc:chgData name="Finnbar Rooney" userId="S::frr17@my.fsu.edu::447b37e7-8ea7-47f0-9df0-bb0e2316e3e0" providerId="AD" clId="Web-{0FEED0E0-9B08-36DC-DBC9-A7182E296577}"/>
    <pc:docChg chg="addSld modSld modSection">
      <pc:chgData name="Finnbar Rooney" userId="S::frr17@my.fsu.edu::447b37e7-8ea7-47f0-9df0-bb0e2316e3e0" providerId="AD" clId="Web-{0FEED0E0-9B08-36DC-DBC9-A7182E296577}" dt="2021-10-12T20:54:42.845" v="237" actId="20577"/>
      <pc:docMkLst>
        <pc:docMk/>
      </pc:docMkLst>
      <pc:sldChg chg="modSp">
        <pc:chgData name="Finnbar Rooney" userId="S::frr17@my.fsu.edu::447b37e7-8ea7-47f0-9df0-bb0e2316e3e0" providerId="AD" clId="Web-{0FEED0E0-9B08-36DC-DBC9-A7182E296577}" dt="2021-10-12T20:51:12.788" v="82" actId="20577"/>
        <pc:sldMkLst>
          <pc:docMk/>
          <pc:sldMk cId="3852773217" sldId="259"/>
        </pc:sldMkLst>
        <pc:spChg chg="mod">
          <ac:chgData name="Finnbar Rooney" userId="S::frr17@my.fsu.edu::447b37e7-8ea7-47f0-9df0-bb0e2316e3e0" providerId="AD" clId="Web-{0FEED0E0-9B08-36DC-DBC9-A7182E296577}" dt="2021-10-12T20:51:12.788" v="82" actId="20577"/>
          <ac:spMkLst>
            <pc:docMk/>
            <pc:sldMk cId="3852773217" sldId="259"/>
            <ac:spMk id="4" creationId="{443DEA3C-84F8-49F2-AF73-78A49BAB6FF2}"/>
          </ac:spMkLst>
        </pc:spChg>
      </pc:sldChg>
      <pc:sldChg chg="mod modShow">
        <pc:chgData name="Finnbar Rooney" userId="S::frr17@my.fsu.edu::447b37e7-8ea7-47f0-9df0-bb0e2316e3e0" providerId="AD" clId="Web-{0FEED0E0-9B08-36DC-DBC9-A7182E296577}" dt="2021-10-12T20:49:11.017" v="6"/>
        <pc:sldMkLst>
          <pc:docMk/>
          <pc:sldMk cId="4205265011" sldId="262"/>
        </pc:sldMkLst>
      </pc:sldChg>
      <pc:sldChg chg="mod modShow">
        <pc:chgData name="Finnbar Rooney" userId="S::frr17@my.fsu.edu::447b37e7-8ea7-47f0-9df0-bb0e2316e3e0" providerId="AD" clId="Web-{0FEED0E0-9B08-36DC-DBC9-A7182E296577}" dt="2021-10-12T20:49:11.110" v="7"/>
        <pc:sldMkLst>
          <pc:docMk/>
          <pc:sldMk cId="721561079" sldId="263"/>
        </pc:sldMkLst>
      </pc:sldChg>
      <pc:sldChg chg="mod modShow">
        <pc:chgData name="Finnbar Rooney" userId="S::frr17@my.fsu.edu::447b37e7-8ea7-47f0-9df0-bb0e2316e3e0" providerId="AD" clId="Web-{0FEED0E0-9B08-36DC-DBC9-A7182E296577}" dt="2021-10-12T20:49:11.517" v="11"/>
        <pc:sldMkLst>
          <pc:docMk/>
          <pc:sldMk cId="2647284000" sldId="264"/>
        </pc:sldMkLst>
      </pc:sldChg>
      <pc:sldChg chg="mod modShow">
        <pc:chgData name="Finnbar Rooney" userId="S::frr17@my.fsu.edu::447b37e7-8ea7-47f0-9df0-bb0e2316e3e0" providerId="AD" clId="Web-{0FEED0E0-9B08-36DC-DBC9-A7182E296577}" dt="2021-10-12T20:49:44.534" v="23"/>
        <pc:sldMkLst>
          <pc:docMk/>
          <pc:sldMk cId="3286573661" sldId="265"/>
        </pc:sldMkLst>
      </pc:sldChg>
      <pc:sldChg chg="mod modShow">
        <pc:chgData name="Finnbar Rooney" userId="S::frr17@my.fsu.edu::447b37e7-8ea7-47f0-9df0-bb0e2316e3e0" providerId="AD" clId="Web-{0FEED0E0-9B08-36DC-DBC9-A7182E296577}" dt="2021-10-12T20:49:11.439" v="10"/>
        <pc:sldMkLst>
          <pc:docMk/>
          <pc:sldMk cId="1566711304" sldId="266"/>
        </pc:sldMkLst>
      </pc:sldChg>
      <pc:sldChg chg="mod modShow">
        <pc:chgData name="Finnbar Rooney" userId="S::frr17@my.fsu.edu::447b37e7-8ea7-47f0-9df0-bb0e2316e3e0" providerId="AD" clId="Web-{0FEED0E0-9B08-36DC-DBC9-A7182E296577}" dt="2021-10-12T20:49:11.579" v="12"/>
        <pc:sldMkLst>
          <pc:docMk/>
          <pc:sldMk cId="3970084903" sldId="267"/>
        </pc:sldMkLst>
      </pc:sldChg>
      <pc:sldChg chg="mod modShow">
        <pc:chgData name="Finnbar Rooney" userId="S::frr17@my.fsu.edu::447b37e7-8ea7-47f0-9df0-bb0e2316e3e0" providerId="AD" clId="Web-{0FEED0E0-9B08-36DC-DBC9-A7182E296577}" dt="2021-10-12T20:49:12.048" v="19"/>
        <pc:sldMkLst>
          <pc:docMk/>
          <pc:sldMk cId="1003051811" sldId="268"/>
        </pc:sldMkLst>
      </pc:sldChg>
      <pc:sldChg chg="mod modShow">
        <pc:chgData name="Finnbar Rooney" userId="S::frr17@my.fsu.edu::447b37e7-8ea7-47f0-9df0-bb0e2316e3e0" providerId="AD" clId="Web-{0FEED0E0-9B08-36DC-DBC9-A7182E296577}" dt="2021-10-12T20:49:10.657" v="1"/>
        <pc:sldMkLst>
          <pc:docMk/>
          <pc:sldMk cId="3085539021" sldId="273"/>
        </pc:sldMkLst>
      </pc:sldChg>
      <pc:sldChg chg="mod modShow">
        <pc:chgData name="Finnbar Rooney" userId="S::frr17@my.fsu.edu::447b37e7-8ea7-47f0-9df0-bb0e2316e3e0" providerId="AD" clId="Web-{0FEED0E0-9B08-36DC-DBC9-A7182E296577}" dt="2021-10-12T20:49:10.798" v="3"/>
        <pc:sldMkLst>
          <pc:docMk/>
          <pc:sldMk cId="3994279062" sldId="274"/>
        </pc:sldMkLst>
      </pc:sldChg>
      <pc:sldChg chg="mod modShow">
        <pc:chgData name="Finnbar Rooney" userId="S::frr17@my.fsu.edu::447b37e7-8ea7-47f0-9df0-bb0e2316e3e0" providerId="AD" clId="Web-{0FEED0E0-9B08-36DC-DBC9-A7182E296577}" dt="2021-10-12T20:49:10.954" v="5"/>
        <pc:sldMkLst>
          <pc:docMk/>
          <pc:sldMk cId="3496984231" sldId="275"/>
        </pc:sldMkLst>
      </pc:sldChg>
      <pc:sldChg chg="mod modShow">
        <pc:chgData name="Finnbar Rooney" userId="S::frr17@my.fsu.edu::447b37e7-8ea7-47f0-9df0-bb0e2316e3e0" providerId="AD" clId="Web-{0FEED0E0-9B08-36DC-DBC9-A7182E296577}" dt="2021-10-12T20:49:10.720" v="2"/>
        <pc:sldMkLst>
          <pc:docMk/>
          <pc:sldMk cId="4148374314" sldId="276"/>
        </pc:sldMkLst>
      </pc:sldChg>
      <pc:sldChg chg="mod modShow">
        <pc:chgData name="Finnbar Rooney" userId="S::frr17@my.fsu.edu::447b37e7-8ea7-47f0-9df0-bb0e2316e3e0" providerId="AD" clId="Web-{0FEED0E0-9B08-36DC-DBC9-A7182E296577}" dt="2021-10-12T20:49:10.876" v="4"/>
        <pc:sldMkLst>
          <pc:docMk/>
          <pc:sldMk cId="884109471" sldId="277"/>
        </pc:sldMkLst>
      </pc:sldChg>
      <pc:sldChg chg="mod modShow">
        <pc:chgData name="Finnbar Rooney" userId="S::frr17@my.fsu.edu::447b37e7-8ea7-47f0-9df0-bb0e2316e3e0" providerId="AD" clId="Web-{0FEED0E0-9B08-36DC-DBC9-A7182E296577}" dt="2021-10-12T20:49:12.110" v="20"/>
        <pc:sldMkLst>
          <pc:docMk/>
          <pc:sldMk cId="3113608391" sldId="278"/>
        </pc:sldMkLst>
      </pc:sldChg>
      <pc:sldChg chg="mod modShow">
        <pc:chgData name="Finnbar Rooney" userId="S::frr17@my.fsu.edu::447b37e7-8ea7-47f0-9df0-bb0e2316e3e0" providerId="AD" clId="Web-{0FEED0E0-9B08-36DC-DBC9-A7182E296577}" dt="2021-10-12T20:49:12.189" v="21"/>
        <pc:sldMkLst>
          <pc:docMk/>
          <pc:sldMk cId="2116932418" sldId="279"/>
        </pc:sldMkLst>
      </pc:sldChg>
      <pc:sldChg chg="mod modShow">
        <pc:chgData name="Finnbar Rooney" userId="S::frr17@my.fsu.edu::447b37e7-8ea7-47f0-9df0-bb0e2316e3e0" providerId="AD" clId="Web-{0FEED0E0-9B08-36DC-DBC9-A7182E296577}" dt="2021-10-12T20:49:11.657" v="13"/>
        <pc:sldMkLst>
          <pc:docMk/>
          <pc:sldMk cId="912705977" sldId="280"/>
        </pc:sldMkLst>
      </pc:sldChg>
      <pc:sldChg chg="mod modShow">
        <pc:chgData name="Finnbar Rooney" userId="S::frr17@my.fsu.edu::447b37e7-8ea7-47f0-9df0-bb0e2316e3e0" providerId="AD" clId="Web-{0FEED0E0-9B08-36DC-DBC9-A7182E296577}" dt="2021-10-12T20:49:11.720" v="14"/>
        <pc:sldMkLst>
          <pc:docMk/>
          <pc:sldMk cId="4054327805" sldId="281"/>
        </pc:sldMkLst>
      </pc:sldChg>
      <pc:sldChg chg="mod modShow">
        <pc:chgData name="Finnbar Rooney" userId="S::frr17@my.fsu.edu::447b37e7-8ea7-47f0-9df0-bb0e2316e3e0" providerId="AD" clId="Web-{0FEED0E0-9B08-36DC-DBC9-A7182E296577}" dt="2021-10-12T20:49:11.782" v="15"/>
        <pc:sldMkLst>
          <pc:docMk/>
          <pc:sldMk cId="2664866458" sldId="282"/>
        </pc:sldMkLst>
      </pc:sldChg>
      <pc:sldChg chg="mod modShow">
        <pc:chgData name="Finnbar Rooney" userId="S::frr17@my.fsu.edu::447b37e7-8ea7-47f0-9df0-bb0e2316e3e0" providerId="AD" clId="Web-{0FEED0E0-9B08-36DC-DBC9-A7182E296577}" dt="2021-10-12T20:49:11.860" v="16"/>
        <pc:sldMkLst>
          <pc:docMk/>
          <pc:sldMk cId="2867707633" sldId="283"/>
        </pc:sldMkLst>
      </pc:sldChg>
      <pc:sldChg chg="mod modShow">
        <pc:chgData name="Finnbar Rooney" userId="S::frr17@my.fsu.edu::447b37e7-8ea7-47f0-9df0-bb0e2316e3e0" providerId="AD" clId="Web-{0FEED0E0-9B08-36DC-DBC9-A7182E296577}" dt="2021-10-12T20:49:11.923" v="17"/>
        <pc:sldMkLst>
          <pc:docMk/>
          <pc:sldMk cId="2404542334" sldId="284"/>
        </pc:sldMkLst>
      </pc:sldChg>
      <pc:sldChg chg="mod modShow">
        <pc:chgData name="Finnbar Rooney" userId="S::frr17@my.fsu.edu::447b37e7-8ea7-47f0-9df0-bb0e2316e3e0" providerId="AD" clId="Web-{0FEED0E0-9B08-36DC-DBC9-A7182E296577}" dt="2021-10-12T20:49:11.985" v="18"/>
        <pc:sldMkLst>
          <pc:docMk/>
          <pc:sldMk cId="2380219639" sldId="285"/>
        </pc:sldMkLst>
      </pc:sldChg>
      <pc:sldChg chg="mod modShow">
        <pc:chgData name="Finnbar Rooney" userId="S::frr17@my.fsu.edu::447b37e7-8ea7-47f0-9df0-bb0e2316e3e0" providerId="AD" clId="Web-{0FEED0E0-9B08-36DC-DBC9-A7182E296577}" dt="2021-10-12T20:49:11.282" v="9"/>
        <pc:sldMkLst>
          <pc:docMk/>
          <pc:sldMk cId="2572029957" sldId="286"/>
        </pc:sldMkLst>
      </pc:sldChg>
      <pc:sldChg chg="mod modShow">
        <pc:chgData name="Finnbar Rooney" userId="S::frr17@my.fsu.edu::447b37e7-8ea7-47f0-9df0-bb0e2316e3e0" providerId="AD" clId="Web-{0FEED0E0-9B08-36DC-DBC9-A7182E296577}" dt="2021-10-12T20:49:12.267" v="22"/>
        <pc:sldMkLst>
          <pc:docMk/>
          <pc:sldMk cId="2892058030" sldId="288"/>
        </pc:sldMkLst>
      </pc:sldChg>
      <pc:sldChg chg="mod modShow">
        <pc:chgData name="Finnbar Rooney" userId="S::frr17@my.fsu.edu::447b37e7-8ea7-47f0-9df0-bb0e2316e3e0" providerId="AD" clId="Web-{0FEED0E0-9B08-36DC-DBC9-A7182E296577}" dt="2021-10-12T20:48:58.422" v="0"/>
        <pc:sldMkLst>
          <pc:docMk/>
          <pc:sldMk cId="2723392857" sldId="289"/>
        </pc:sldMkLst>
      </pc:sldChg>
      <pc:sldChg chg="addSp modSp new mod modClrScheme chgLayout">
        <pc:chgData name="Finnbar Rooney" userId="S::frr17@my.fsu.edu::447b37e7-8ea7-47f0-9df0-bb0e2316e3e0" providerId="AD" clId="Web-{0FEED0E0-9B08-36DC-DBC9-A7182E296577}" dt="2021-10-12T20:54:42.845" v="237" actId="20577"/>
        <pc:sldMkLst>
          <pc:docMk/>
          <pc:sldMk cId="1917091821" sldId="290"/>
        </pc:sldMkLst>
        <pc:spChg chg="mod ord">
          <ac:chgData name="Finnbar Rooney" userId="S::frr17@my.fsu.edu::447b37e7-8ea7-47f0-9df0-bb0e2316e3e0" providerId="AD" clId="Web-{0FEED0E0-9B08-36DC-DBC9-A7182E296577}" dt="2021-10-12T20:51:41.665" v="84"/>
          <ac:spMkLst>
            <pc:docMk/>
            <pc:sldMk cId="1917091821" sldId="290"/>
            <ac:spMk id="2" creationId="{CAD961FB-DA45-4D90-A567-07D5E9BDB15A}"/>
          </ac:spMkLst>
        </pc:spChg>
        <pc:spChg chg="mod ord">
          <ac:chgData name="Finnbar Rooney" userId="S::frr17@my.fsu.edu::447b37e7-8ea7-47f0-9df0-bb0e2316e3e0" providerId="AD" clId="Web-{0FEED0E0-9B08-36DC-DBC9-A7182E296577}" dt="2021-10-12T20:54:42.845" v="237" actId="20577"/>
          <ac:spMkLst>
            <pc:docMk/>
            <pc:sldMk cId="1917091821" sldId="290"/>
            <ac:spMk id="3" creationId="{7978974B-A3ED-4DEE-A1DD-D6695588BE12}"/>
          </ac:spMkLst>
        </pc:spChg>
        <pc:spChg chg="mod ord">
          <ac:chgData name="Finnbar Rooney" userId="S::frr17@my.fsu.edu::447b37e7-8ea7-47f0-9df0-bb0e2316e3e0" providerId="AD" clId="Web-{0FEED0E0-9B08-36DC-DBC9-A7182E296577}" dt="2021-10-12T20:51:41.665" v="84"/>
          <ac:spMkLst>
            <pc:docMk/>
            <pc:sldMk cId="1917091821" sldId="290"/>
            <ac:spMk id="4" creationId="{59B3020E-DC85-4075-BA08-89FBEFE36118}"/>
          </ac:spMkLst>
        </pc:spChg>
        <pc:spChg chg="add mod ord">
          <ac:chgData name="Finnbar Rooney" userId="S::frr17@my.fsu.edu::447b37e7-8ea7-47f0-9df0-bb0e2316e3e0" providerId="AD" clId="Web-{0FEED0E0-9B08-36DC-DBC9-A7182E296577}" dt="2021-10-12T20:51:41.665" v="84"/>
          <ac:spMkLst>
            <pc:docMk/>
            <pc:sldMk cId="1917091821" sldId="290"/>
            <ac:spMk id="5" creationId="{BEBCE2BA-31CC-41A3-B024-04A0B59A4228}"/>
          </ac:spMkLst>
        </pc:spChg>
      </pc:sldChg>
    </pc:docChg>
  </pc:docChgLst>
  <pc:docChgLst>
    <pc:chgData name="Finnbar Rooney" userId="447b37e7-8ea7-47f0-9df0-bb0e2316e3e0" providerId="ADAL" clId="{1AB11095-F5B3-4F0E-A390-378C315632C1}"/>
    <pc:docChg chg="undo custSel addSld delSld modSld modSection">
      <pc:chgData name="Finnbar Rooney" userId="447b37e7-8ea7-47f0-9df0-bb0e2316e3e0" providerId="ADAL" clId="{1AB11095-F5B3-4F0E-A390-378C315632C1}" dt="2021-10-19T02:09:24.599" v="3337" actId="14100"/>
      <pc:docMkLst>
        <pc:docMk/>
      </pc:docMkLst>
      <pc:sldChg chg="addSp delSp modSp mod">
        <pc:chgData name="Finnbar Rooney" userId="447b37e7-8ea7-47f0-9df0-bb0e2316e3e0" providerId="ADAL" clId="{1AB11095-F5B3-4F0E-A390-378C315632C1}" dt="2021-10-19T02:09:24.599" v="3337" actId="14100"/>
        <pc:sldMkLst>
          <pc:docMk/>
          <pc:sldMk cId="1799507294" sldId="256"/>
        </pc:sldMkLst>
        <pc:spChg chg="del mod">
          <ac:chgData name="Finnbar Rooney" userId="447b37e7-8ea7-47f0-9df0-bb0e2316e3e0" providerId="ADAL" clId="{1AB11095-F5B3-4F0E-A390-378C315632C1}" dt="2021-10-19T01:55:29.577" v="3323" actId="478"/>
          <ac:spMkLst>
            <pc:docMk/>
            <pc:sldMk cId="1799507294" sldId="256"/>
            <ac:spMk id="2" creationId="{D5233AB9-F451-4350-AE5E-9E3DD0BCE240}"/>
          </ac:spMkLst>
        </pc:spChg>
        <pc:spChg chg="mod">
          <ac:chgData name="Finnbar Rooney" userId="447b37e7-8ea7-47f0-9df0-bb0e2316e3e0" providerId="ADAL" clId="{1AB11095-F5B3-4F0E-A390-378C315632C1}" dt="2021-10-15T19:15:48.146" v="3279" actId="20577"/>
          <ac:spMkLst>
            <pc:docMk/>
            <pc:sldMk cId="1799507294" sldId="256"/>
            <ac:spMk id="3" creationId="{38CE93E2-8F10-4A6E-A116-2EC540866564}"/>
          </ac:spMkLst>
        </pc:spChg>
        <pc:spChg chg="mod">
          <ac:chgData name="Finnbar Rooney" userId="447b37e7-8ea7-47f0-9df0-bb0e2316e3e0" providerId="ADAL" clId="{1AB11095-F5B3-4F0E-A390-378C315632C1}" dt="2021-10-19T02:09:20.385" v="3336" actId="207"/>
          <ac:spMkLst>
            <pc:docMk/>
            <pc:sldMk cId="1799507294" sldId="256"/>
            <ac:spMk id="9" creationId="{743DD5D5-1F99-496A-9127-33A44D70A0D8}"/>
          </ac:spMkLst>
        </pc:spChg>
        <pc:picChg chg="add mod">
          <ac:chgData name="Finnbar Rooney" userId="447b37e7-8ea7-47f0-9df0-bb0e2316e3e0" providerId="ADAL" clId="{1AB11095-F5B3-4F0E-A390-378C315632C1}" dt="2021-10-19T02:09:24.599" v="3337" actId="14100"/>
          <ac:picMkLst>
            <pc:docMk/>
            <pc:sldMk cId="1799507294" sldId="256"/>
            <ac:picMk id="5" creationId="{B86CD1C7-3BBA-41F3-8DFA-20CB500D77EF}"/>
          </ac:picMkLst>
        </pc:picChg>
      </pc:sldChg>
      <pc:sldChg chg="addSp delSp modSp mod">
        <pc:chgData name="Finnbar Rooney" userId="447b37e7-8ea7-47f0-9df0-bb0e2316e3e0" providerId="ADAL" clId="{1AB11095-F5B3-4F0E-A390-378C315632C1}" dt="2021-10-15T19:15:17.580" v="3265" actId="20577"/>
        <pc:sldMkLst>
          <pc:docMk/>
          <pc:sldMk cId="717364557" sldId="257"/>
        </pc:sldMkLst>
        <pc:spChg chg="mod">
          <ac:chgData name="Finnbar Rooney" userId="447b37e7-8ea7-47f0-9df0-bb0e2316e3e0" providerId="ADAL" clId="{1AB11095-F5B3-4F0E-A390-378C315632C1}" dt="2021-10-15T19:15:17.580" v="3265" actId="20577"/>
          <ac:spMkLst>
            <pc:docMk/>
            <pc:sldMk cId="717364557" sldId="257"/>
            <ac:spMk id="10" creationId="{E97C58CA-988A-4A1A-8C96-195EC82E4496}"/>
          </ac:spMkLst>
        </pc:spChg>
        <pc:spChg chg="topLvl">
          <ac:chgData name="Finnbar Rooney" userId="447b37e7-8ea7-47f0-9df0-bb0e2316e3e0" providerId="ADAL" clId="{1AB11095-F5B3-4F0E-A390-378C315632C1}" dt="2021-10-15T16:47:04.213" v="3235" actId="478"/>
          <ac:spMkLst>
            <pc:docMk/>
            <pc:sldMk cId="717364557" sldId="257"/>
            <ac:spMk id="12" creationId="{CFD4A022-20F2-4C96-A44D-478FEF0F82F8}"/>
          </ac:spMkLst>
        </pc:spChg>
        <pc:grpChg chg="del">
          <ac:chgData name="Finnbar Rooney" userId="447b37e7-8ea7-47f0-9df0-bb0e2316e3e0" providerId="ADAL" clId="{1AB11095-F5B3-4F0E-A390-378C315632C1}" dt="2021-10-15T16:47:04.213" v="3235" actId="478"/>
          <ac:grpSpMkLst>
            <pc:docMk/>
            <pc:sldMk cId="717364557" sldId="257"/>
            <ac:grpSpMk id="28" creationId="{2076B719-6DCC-434E-B4D6-19008C46845D}"/>
          </ac:grpSpMkLst>
        </pc:grpChg>
        <pc:picChg chg="add mod modCrop">
          <ac:chgData name="Finnbar Rooney" userId="447b37e7-8ea7-47f0-9df0-bb0e2316e3e0" providerId="ADAL" clId="{1AB11095-F5B3-4F0E-A390-378C315632C1}" dt="2021-10-15T16:55:55.770" v="3249" actId="732"/>
          <ac:picMkLst>
            <pc:docMk/>
            <pc:sldMk cId="717364557" sldId="257"/>
            <ac:picMk id="3" creationId="{ED7254E1-A1E5-4BBA-93D1-9ADDB80A714B}"/>
          </ac:picMkLst>
        </pc:picChg>
        <pc:picChg chg="del topLvl">
          <ac:chgData name="Finnbar Rooney" userId="447b37e7-8ea7-47f0-9df0-bb0e2316e3e0" providerId="ADAL" clId="{1AB11095-F5B3-4F0E-A390-378C315632C1}" dt="2021-10-15T16:47:04.213" v="3235" actId="478"/>
          <ac:picMkLst>
            <pc:docMk/>
            <pc:sldMk cId="717364557" sldId="257"/>
            <ac:picMk id="24" creationId="{21144A0B-D25B-432C-BCDC-84D1827DBFA4}"/>
          </ac:picMkLst>
        </pc:picChg>
      </pc:sldChg>
      <pc:sldChg chg="modSp mod">
        <pc:chgData name="Finnbar Rooney" userId="447b37e7-8ea7-47f0-9df0-bb0e2316e3e0" providerId="ADAL" clId="{1AB11095-F5B3-4F0E-A390-378C315632C1}" dt="2021-10-15T14:48:29.982" v="1005" actId="1076"/>
        <pc:sldMkLst>
          <pc:docMk/>
          <pc:sldMk cId="4153918763" sldId="271"/>
        </pc:sldMkLst>
        <pc:picChg chg="mod">
          <ac:chgData name="Finnbar Rooney" userId="447b37e7-8ea7-47f0-9df0-bb0e2316e3e0" providerId="ADAL" clId="{1AB11095-F5B3-4F0E-A390-378C315632C1}" dt="2021-10-15T14:48:29.982" v="1005" actId="1076"/>
          <ac:picMkLst>
            <pc:docMk/>
            <pc:sldMk cId="4153918763" sldId="271"/>
            <ac:picMk id="6" creationId="{7C64D978-25AB-44BB-AA81-5FCAF9B3A551}"/>
          </ac:picMkLst>
        </pc:picChg>
      </pc:sldChg>
      <pc:sldChg chg="addSp delSp modSp mod modClrScheme addAnim delAnim modAnim chgLayout modNotesTx">
        <pc:chgData name="Finnbar Rooney" userId="447b37e7-8ea7-47f0-9df0-bb0e2316e3e0" providerId="ADAL" clId="{1AB11095-F5B3-4F0E-A390-378C315632C1}" dt="2021-10-14T01:12:53.296" v="803" actId="313"/>
        <pc:sldMkLst>
          <pc:docMk/>
          <pc:sldMk cId="3871158078" sldId="287"/>
        </pc:sldMkLst>
        <pc:spChg chg="del">
          <ac:chgData name="Finnbar Rooney" userId="447b37e7-8ea7-47f0-9df0-bb0e2316e3e0" providerId="ADAL" clId="{1AB11095-F5B3-4F0E-A390-378C315632C1}" dt="2021-10-14T00:20:39.216" v="75" actId="26606"/>
          <ac:spMkLst>
            <pc:docMk/>
            <pc:sldMk cId="3871158078" sldId="287"/>
            <ac:spMk id="2" creationId="{3D9565D5-E283-4D51-BB48-8F4B184AC920}"/>
          </ac:spMkLst>
        </pc:spChg>
        <pc:spChg chg="mod">
          <ac:chgData name="Finnbar Rooney" userId="447b37e7-8ea7-47f0-9df0-bb0e2316e3e0" providerId="ADAL" clId="{1AB11095-F5B3-4F0E-A390-378C315632C1}" dt="2021-10-14T00:20:39.216" v="75" actId="26606"/>
          <ac:spMkLst>
            <pc:docMk/>
            <pc:sldMk cId="3871158078" sldId="287"/>
            <ac:spMk id="3" creationId="{88CB6E2E-8F91-4B0A-8942-650E4B09FA89}"/>
          </ac:spMkLst>
        </pc:spChg>
        <pc:spChg chg="mod">
          <ac:chgData name="Finnbar Rooney" userId="447b37e7-8ea7-47f0-9df0-bb0e2316e3e0" providerId="ADAL" clId="{1AB11095-F5B3-4F0E-A390-378C315632C1}" dt="2021-10-14T00:20:39.216" v="75" actId="26606"/>
          <ac:spMkLst>
            <pc:docMk/>
            <pc:sldMk cId="3871158078" sldId="287"/>
            <ac:spMk id="4" creationId="{08EA70AF-2E29-4584-804D-7ADADC064BCA}"/>
          </ac:spMkLst>
        </pc:spChg>
        <pc:spChg chg="mod">
          <ac:chgData name="Finnbar Rooney" userId="447b37e7-8ea7-47f0-9df0-bb0e2316e3e0" providerId="ADAL" clId="{1AB11095-F5B3-4F0E-A390-378C315632C1}" dt="2021-10-14T00:20:39.216" v="75" actId="26606"/>
          <ac:spMkLst>
            <pc:docMk/>
            <pc:sldMk cId="3871158078" sldId="287"/>
            <ac:spMk id="5" creationId="{F808553C-F56B-46DE-997D-7494604C471D}"/>
          </ac:spMkLst>
        </pc:spChg>
        <pc:spChg chg="add del mod">
          <ac:chgData name="Finnbar Rooney" userId="447b37e7-8ea7-47f0-9df0-bb0e2316e3e0" providerId="ADAL" clId="{1AB11095-F5B3-4F0E-A390-378C315632C1}" dt="2021-10-14T00:20:39.216" v="75" actId="26606"/>
          <ac:spMkLst>
            <pc:docMk/>
            <pc:sldMk cId="3871158078" sldId="287"/>
            <ac:spMk id="6" creationId="{9B0E9040-A7DA-4C08-9FE1-EEC60F10DBD0}"/>
          </ac:spMkLst>
        </pc:spChg>
        <pc:spChg chg="add mod">
          <ac:chgData name="Finnbar Rooney" userId="447b37e7-8ea7-47f0-9df0-bb0e2316e3e0" providerId="ADAL" clId="{1AB11095-F5B3-4F0E-A390-378C315632C1}" dt="2021-10-14T00:20:39.216" v="75" actId="26606"/>
          <ac:spMkLst>
            <pc:docMk/>
            <pc:sldMk cId="3871158078" sldId="287"/>
            <ac:spMk id="12" creationId="{0577E08C-F0E3-4453-A4E6-6B0E8B53BA95}"/>
          </ac:spMkLst>
        </pc:spChg>
        <pc:graphicFrameChg chg="add del mod">
          <ac:chgData name="Finnbar Rooney" userId="447b37e7-8ea7-47f0-9df0-bb0e2316e3e0" providerId="ADAL" clId="{1AB11095-F5B3-4F0E-A390-378C315632C1}" dt="2021-10-14T00:22:47.218" v="86"/>
          <ac:graphicFrameMkLst>
            <pc:docMk/>
            <pc:sldMk cId="3871158078" sldId="287"/>
            <ac:graphicFrameMk id="8" creationId="{ED007683-BB81-4B30-801B-4A6B71A24D1B}"/>
          </ac:graphicFrameMkLst>
        </pc:graphicFrameChg>
      </pc:sldChg>
      <pc:sldChg chg="addSp delSp modSp new mod modAnim modNotesTx">
        <pc:chgData name="Finnbar Rooney" userId="447b37e7-8ea7-47f0-9df0-bb0e2316e3e0" providerId="ADAL" clId="{1AB11095-F5B3-4F0E-A390-378C315632C1}" dt="2021-10-19T00:15:15.471" v="3304"/>
        <pc:sldMkLst>
          <pc:docMk/>
          <pc:sldMk cId="1315938337" sldId="291"/>
        </pc:sldMkLst>
        <pc:spChg chg="mod">
          <ac:chgData name="Finnbar Rooney" userId="447b37e7-8ea7-47f0-9df0-bb0e2316e3e0" providerId="ADAL" clId="{1AB11095-F5B3-4F0E-A390-378C315632C1}" dt="2021-10-14T01:00:40.093" v="538" actId="20577"/>
          <ac:spMkLst>
            <pc:docMk/>
            <pc:sldMk cId="1315938337" sldId="291"/>
            <ac:spMk id="2" creationId="{2E0CE7AB-9236-42AF-A698-D0B13DD36AA6}"/>
          </ac:spMkLst>
        </pc:spChg>
        <pc:spChg chg="del">
          <ac:chgData name="Finnbar Rooney" userId="447b37e7-8ea7-47f0-9df0-bb0e2316e3e0" providerId="ADAL" clId="{1AB11095-F5B3-4F0E-A390-378C315632C1}" dt="2021-10-14T00:56:40.644" v="440" actId="931"/>
          <ac:spMkLst>
            <pc:docMk/>
            <pc:sldMk cId="1315938337" sldId="291"/>
            <ac:spMk id="3" creationId="{26F05371-890F-4BA4-B2D2-4981A3CFFD28}"/>
          </ac:spMkLst>
        </pc:spChg>
        <pc:spChg chg="del">
          <ac:chgData name="Finnbar Rooney" userId="447b37e7-8ea7-47f0-9df0-bb0e2316e3e0" providerId="ADAL" clId="{1AB11095-F5B3-4F0E-A390-378C315632C1}" dt="2021-10-14T00:57:18.653" v="442" actId="931"/>
          <ac:spMkLst>
            <pc:docMk/>
            <pc:sldMk cId="1315938337" sldId="291"/>
            <ac:spMk id="5" creationId="{3BE2DD60-F61F-49C9-B3A1-5B5A6414BA94}"/>
          </ac:spMkLst>
        </pc:spChg>
        <pc:spChg chg="add mod">
          <ac:chgData name="Finnbar Rooney" userId="447b37e7-8ea7-47f0-9df0-bb0e2316e3e0" providerId="ADAL" clId="{1AB11095-F5B3-4F0E-A390-378C315632C1}" dt="2021-10-19T00:15:15.471" v="3304"/>
          <ac:spMkLst>
            <pc:docMk/>
            <pc:sldMk cId="1315938337" sldId="291"/>
            <ac:spMk id="10" creationId="{4DF1B793-934B-41F5-BD6D-2D25AC22FBF2}"/>
          </ac:spMkLst>
        </pc:spChg>
        <pc:spChg chg="add mod">
          <ac:chgData name="Finnbar Rooney" userId="447b37e7-8ea7-47f0-9df0-bb0e2316e3e0" providerId="ADAL" clId="{1AB11095-F5B3-4F0E-A390-378C315632C1}" dt="2021-10-14T00:58:59.100" v="478" actId="1076"/>
          <ac:spMkLst>
            <pc:docMk/>
            <pc:sldMk cId="1315938337" sldId="291"/>
            <ac:spMk id="12" creationId="{B54DAE64-5B52-41BE-8AB9-8848D37E80FA}"/>
          </ac:spMkLst>
        </pc:spChg>
        <pc:spChg chg="add mod">
          <ac:chgData name="Finnbar Rooney" userId="447b37e7-8ea7-47f0-9df0-bb0e2316e3e0" providerId="ADAL" clId="{1AB11095-F5B3-4F0E-A390-378C315632C1}" dt="2021-10-14T01:00:12.229" v="511" actId="1076"/>
          <ac:spMkLst>
            <pc:docMk/>
            <pc:sldMk cId="1315938337" sldId="291"/>
            <ac:spMk id="13" creationId="{03FFB52F-9527-4EF4-9D04-957CF93E0BB6}"/>
          </ac:spMkLst>
        </pc:spChg>
        <pc:spChg chg="add mod">
          <ac:chgData name="Finnbar Rooney" userId="447b37e7-8ea7-47f0-9df0-bb0e2316e3e0" providerId="ADAL" clId="{1AB11095-F5B3-4F0E-A390-378C315632C1}" dt="2021-10-14T01:00:06.363" v="509" actId="1076"/>
          <ac:spMkLst>
            <pc:docMk/>
            <pc:sldMk cId="1315938337" sldId="291"/>
            <ac:spMk id="14" creationId="{25A8EEC2-5CFF-4AA7-9234-B7BFCA4E247D}"/>
          </ac:spMkLst>
        </pc:spChg>
        <pc:picChg chg="add mod">
          <ac:chgData name="Finnbar Rooney" userId="447b37e7-8ea7-47f0-9df0-bb0e2316e3e0" providerId="ADAL" clId="{1AB11095-F5B3-4F0E-A390-378C315632C1}" dt="2021-10-14T01:03:48.245" v="544" actId="207"/>
          <ac:picMkLst>
            <pc:docMk/>
            <pc:sldMk cId="1315938337" sldId="291"/>
            <ac:picMk id="7" creationId="{629CB7F9-37FE-4E5B-BC89-24D2F5AC35E1}"/>
          </ac:picMkLst>
        </pc:picChg>
        <pc:picChg chg="add mod">
          <ac:chgData name="Finnbar Rooney" userId="447b37e7-8ea7-47f0-9df0-bb0e2316e3e0" providerId="ADAL" clId="{1AB11095-F5B3-4F0E-A390-378C315632C1}" dt="2021-10-14T02:11:03.814" v="806" actId="1076"/>
          <ac:picMkLst>
            <pc:docMk/>
            <pc:sldMk cId="1315938337" sldId="291"/>
            <ac:picMk id="9" creationId="{CBB03A7E-4CFF-4435-9DA3-6F683663FB24}"/>
          </ac:picMkLst>
        </pc:picChg>
        <pc:picChg chg="add mod">
          <ac:chgData name="Finnbar Rooney" userId="447b37e7-8ea7-47f0-9df0-bb0e2316e3e0" providerId="ADAL" clId="{1AB11095-F5B3-4F0E-A390-378C315632C1}" dt="2021-10-14T01:03:22.531" v="541" actId="207"/>
          <ac:picMkLst>
            <pc:docMk/>
            <pc:sldMk cId="1315938337" sldId="291"/>
            <ac:picMk id="11" creationId="{A4E9F955-6D61-45F4-B3F2-6C9412BDEA6D}"/>
          </ac:picMkLst>
        </pc:picChg>
      </pc:sldChg>
      <pc:sldChg chg="del">
        <pc:chgData name="Finnbar Rooney" userId="447b37e7-8ea7-47f0-9df0-bb0e2316e3e0" providerId="ADAL" clId="{1AB11095-F5B3-4F0E-A390-378C315632C1}" dt="2021-10-14T00:01:48.551" v="30" actId="47"/>
        <pc:sldMkLst>
          <pc:docMk/>
          <pc:sldMk cId="1766046231" sldId="291"/>
        </pc:sldMkLst>
      </pc:sldChg>
      <pc:sldChg chg="modSp new del mod">
        <pc:chgData name="Finnbar Rooney" userId="447b37e7-8ea7-47f0-9df0-bb0e2316e3e0" providerId="ADAL" clId="{1AB11095-F5B3-4F0E-A390-378C315632C1}" dt="2021-10-14T00:01:43.207" v="29" actId="47"/>
        <pc:sldMkLst>
          <pc:docMk/>
          <pc:sldMk cId="2017388848" sldId="292"/>
        </pc:sldMkLst>
        <pc:spChg chg="mod">
          <ac:chgData name="Finnbar Rooney" userId="447b37e7-8ea7-47f0-9df0-bb0e2316e3e0" providerId="ADAL" clId="{1AB11095-F5B3-4F0E-A390-378C315632C1}" dt="2021-10-14T00:01:32.882" v="28" actId="20577"/>
          <ac:spMkLst>
            <pc:docMk/>
            <pc:sldMk cId="2017388848" sldId="292"/>
            <ac:spMk id="2" creationId="{CC80F75D-CA19-4F19-8A98-B7FE4498F781}"/>
          </ac:spMkLst>
        </pc:spChg>
      </pc:sldChg>
      <pc:sldChg chg="addSp delSp modSp mod modAnim modNotesTx">
        <pc:chgData name="Finnbar Rooney" userId="447b37e7-8ea7-47f0-9df0-bb0e2316e3e0" providerId="ADAL" clId="{1AB11095-F5B3-4F0E-A390-378C315632C1}" dt="2021-10-19T00:15:10.950" v="3303"/>
        <pc:sldMkLst>
          <pc:docMk/>
          <pc:sldMk cId="1364012206" sldId="293"/>
        </pc:sldMkLst>
        <pc:spChg chg="del">
          <ac:chgData name="Finnbar Rooney" userId="447b37e7-8ea7-47f0-9df0-bb0e2316e3e0" providerId="ADAL" clId="{1AB11095-F5B3-4F0E-A390-378C315632C1}" dt="2021-10-19T00:15:10.950" v="3303"/>
          <ac:spMkLst>
            <pc:docMk/>
            <pc:sldMk cId="1364012206" sldId="293"/>
            <ac:spMk id="4" creationId="{8AE14205-7DFC-4844-B687-BA66ABF1CEA1}"/>
          </ac:spMkLst>
        </pc:spChg>
        <pc:spChg chg="mod">
          <ac:chgData name="Finnbar Rooney" userId="447b37e7-8ea7-47f0-9df0-bb0e2316e3e0" providerId="ADAL" clId="{1AB11095-F5B3-4F0E-A390-378C315632C1}" dt="2021-10-15T13:53:38.148" v="807" actId="20577"/>
          <ac:spMkLst>
            <pc:docMk/>
            <pc:sldMk cId="1364012206" sldId="293"/>
            <ac:spMk id="5" creationId="{965F6A35-2D71-6344-8515-3F755ECC3BDD}"/>
          </ac:spMkLst>
        </pc:spChg>
        <pc:spChg chg="add mod">
          <ac:chgData name="Finnbar Rooney" userId="447b37e7-8ea7-47f0-9df0-bb0e2316e3e0" providerId="ADAL" clId="{1AB11095-F5B3-4F0E-A390-378C315632C1}" dt="2021-10-19T00:15:10.950" v="3303"/>
          <ac:spMkLst>
            <pc:docMk/>
            <pc:sldMk cId="1364012206" sldId="293"/>
            <ac:spMk id="12" creationId="{1B1B73AF-2CF2-4A1F-99EF-CEF04044ACF2}"/>
          </ac:spMkLst>
        </pc:spChg>
        <pc:picChg chg="add mod">
          <ac:chgData name="Finnbar Rooney" userId="447b37e7-8ea7-47f0-9df0-bb0e2316e3e0" providerId="ADAL" clId="{1AB11095-F5B3-4F0E-A390-378C315632C1}" dt="2021-10-15T14:32:50.822" v="942" actId="1076"/>
          <ac:picMkLst>
            <pc:docMk/>
            <pc:sldMk cId="1364012206" sldId="293"/>
            <ac:picMk id="6" creationId="{86390090-64AF-4C08-A369-3FDCD5E33990}"/>
          </ac:picMkLst>
        </pc:picChg>
        <pc:picChg chg="add mod">
          <ac:chgData name="Finnbar Rooney" userId="447b37e7-8ea7-47f0-9df0-bb0e2316e3e0" providerId="ADAL" clId="{1AB11095-F5B3-4F0E-A390-378C315632C1}" dt="2021-10-15T13:55:18.656" v="821" actId="1076"/>
          <ac:picMkLst>
            <pc:docMk/>
            <pc:sldMk cId="1364012206" sldId="293"/>
            <ac:picMk id="7" creationId="{3AFCC8F6-CD09-48E7-8242-2E48A840091B}"/>
          </ac:picMkLst>
        </pc:picChg>
        <pc:picChg chg="add mod">
          <ac:chgData name="Finnbar Rooney" userId="447b37e7-8ea7-47f0-9df0-bb0e2316e3e0" providerId="ADAL" clId="{1AB11095-F5B3-4F0E-A390-378C315632C1}" dt="2021-10-15T13:55:12.390" v="819" actId="1076"/>
          <ac:picMkLst>
            <pc:docMk/>
            <pc:sldMk cId="1364012206" sldId="293"/>
            <ac:picMk id="8" creationId="{12F0F22D-2C09-4F57-8456-F8D30BEC4614}"/>
          </ac:picMkLst>
        </pc:picChg>
      </pc:sldChg>
      <pc:sldChg chg="addSp delSp modSp mod modAnim modNotesTx">
        <pc:chgData name="Finnbar Rooney" userId="447b37e7-8ea7-47f0-9df0-bb0e2316e3e0" providerId="ADAL" clId="{1AB11095-F5B3-4F0E-A390-378C315632C1}" dt="2021-10-19T00:15:31.511" v="3307"/>
        <pc:sldMkLst>
          <pc:docMk/>
          <pc:sldMk cId="2093153516" sldId="294"/>
        </pc:sldMkLst>
        <pc:spChg chg="del">
          <ac:chgData name="Finnbar Rooney" userId="447b37e7-8ea7-47f0-9df0-bb0e2316e3e0" providerId="ADAL" clId="{1AB11095-F5B3-4F0E-A390-378C315632C1}" dt="2021-10-19T00:15:31.511" v="3307"/>
          <ac:spMkLst>
            <pc:docMk/>
            <pc:sldMk cId="2093153516" sldId="294"/>
            <ac:spMk id="4" creationId="{C943BC10-4CD5-4102-99D1-BBA9D6DB5B03}"/>
          </ac:spMkLst>
        </pc:spChg>
        <pc:spChg chg="add mod">
          <ac:chgData name="Finnbar Rooney" userId="447b37e7-8ea7-47f0-9df0-bb0e2316e3e0" providerId="ADAL" clId="{1AB11095-F5B3-4F0E-A390-378C315632C1}" dt="2021-10-15T14:58:07.257" v="1121" actId="1076"/>
          <ac:spMkLst>
            <pc:docMk/>
            <pc:sldMk cId="2093153516" sldId="294"/>
            <ac:spMk id="5" creationId="{9EA0055B-137F-4D03-95A9-C3DFF0AF9E8F}"/>
          </ac:spMkLst>
        </pc:spChg>
        <pc:spChg chg="add del mod">
          <ac:chgData name="Finnbar Rooney" userId="447b37e7-8ea7-47f0-9df0-bb0e2316e3e0" providerId="ADAL" clId="{1AB11095-F5B3-4F0E-A390-378C315632C1}" dt="2021-10-15T14:49:05.246" v="1007" actId="478"/>
          <ac:spMkLst>
            <pc:docMk/>
            <pc:sldMk cId="2093153516" sldId="294"/>
            <ac:spMk id="6" creationId="{BD6B3506-41F9-43EB-B546-95E8DD66D038}"/>
          </ac:spMkLst>
        </pc:spChg>
        <pc:spChg chg="add del mod">
          <ac:chgData name="Finnbar Rooney" userId="447b37e7-8ea7-47f0-9df0-bb0e2316e3e0" providerId="ADAL" clId="{1AB11095-F5B3-4F0E-A390-378C315632C1}" dt="2021-10-15T14:49:24.686" v="1012" actId="478"/>
          <ac:spMkLst>
            <pc:docMk/>
            <pc:sldMk cId="2093153516" sldId="294"/>
            <ac:spMk id="10" creationId="{9F81D04B-2DA8-4588-A501-9CC26269C0E6}"/>
          </ac:spMkLst>
        </pc:spChg>
        <pc:spChg chg="add mod">
          <ac:chgData name="Finnbar Rooney" userId="447b37e7-8ea7-47f0-9df0-bb0e2316e3e0" providerId="ADAL" clId="{1AB11095-F5B3-4F0E-A390-378C315632C1}" dt="2021-10-19T00:15:31.511" v="3307"/>
          <ac:spMkLst>
            <pc:docMk/>
            <pc:sldMk cId="2093153516" sldId="294"/>
            <ac:spMk id="12" creationId="{7923AE9B-8592-42F8-B183-BE3AEF27596E}"/>
          </ac:spMkLst>
        </pc:spChg>
        <pc:spChg chg="add del mod">
          <ac:chgData name="Finnbar Rooney" userId="447b37e7-8ea7-47f0-9df0-bb0e2316e3e0" providerId="ADAL" clId="{1AB11095-F5B3-4F0E-A390-378C315632C1}" dt="2021-10-15T14:52:51.848" v="1111"/>
          <ac:spMkLst>
            <pc:docMk/>
            <pc:sldMk cId="2093153516" sldId="294"/>
            <ac:spMk id="17" creationId="{594E6B39-5759-4816-8312-1C3778764B8D}"/>
          </ac:spMkLst>
        </pc:spChg>
        <pc:spChg chg="add mod">
          <ac:chgData name="Finnbar Rooney" userId="447b37e7-8ea7-47f0-9df0-bb0e2316e3e0" providerId="ADAL" clId="{1AB11095-F5B3-4F0E-A390-378C315632C1}" dt="2021-10-15T14:58:28.668" v="1126" actId="1076"/>
          <ac:spMkLst>
            <pc:docMk/>
            <pc:sldMk cId="2093153516" sldId="294"/>
            <ac:spMk id="18" creationId="{9F68D49B-3F22-44FF-90E3-5B518F803B8F}"/>
          </ac:spMkLst>
        </pc:spChg>
        <pc:spChg chg="add mod">
          <ac:chgData name="Finnbar Rooney" userId="447b37e7-8ea7-47f0-9df0-bb0e2316e3e0" providerId="ADAL" clId="{1AB11095-F5B3-4F0E-A390-378C315632C1}" dt="2021-10-15T14:58:52.937" v="1148" actId="403"/>
          <ac:spMkLst>
            <pc:docMk/>
            <pc:sldMk cId="2093153516" sldId="294"/>
            <ac:spMk id="20" creationId="{A266824A-B0DB-4787-B8CE-585510C6C3E6}"/>
          </ac:spMkLst>
        </pc:spChg>
        <pc:picChg chg="add mod">
          <ac:chgData name="Finnbar Rooney" userId="447b37e7-8ea7-47f0-9df0-bb0e2316e3e0" providerId="ADAL" clId="{1AB11095-F5B3-4F0E-A390-378C315632C1}" dt="2021-10-15T14:58:20.705" v="1125" actId="14100"/>
          <ac:picMkLst>
            <pc:docMk/>
            <pc:sldMk cId="2093153516" sldId="294"/>
            <ac:picMk id="16" creationId="{DFD09D13-F82E-4DBD-A71B-69E242692F7A}"/>
          </ac:picMkLst>
        </pc:picChg>
        <pc:picChg chg="add mod">
          <ac:chgData name="Finnbar Rooney" userId="447b37e7-8ea7-47f0-9df0-bb0e2316e3e0" providerId="ADAL" clId="{1AB11095-F5B3-4F0E-A390-378C315632C1}" dt="2021-10-15T14:58:11.401" v="1122" actId="1076"/>
          <ac:picMkLst>
            <pc:docMk/>
            <pc:sldMk cId="2093153516" sldId="294"/>
            <ac:picMk id="19" creationId="{E1155231-8F1E-4D87-886E-8E40A3308E4A}"/>
          </ac:picMkLst>
        </pc:picChg>
        <pc:cxnChg chg="add mod">
          <ac:chgData name="Finnbar Rooney" userId="447b37e7-8ea7-47f0-9df0-bb0e2316e3e0" providerId="ADAL" clId="{1AB11095-F5B3-4F0E-A390-378C315632C1}" dt="2021-10-15T14:58:07.257" v="1121" actId="1076"/>
          <ac:cxnSpMkLst>
            <pc:docMk/>
            <pc:sldMk cId="2093153516" sldId="294"/>
            <ac:cxnSpMk id="7" creationId="{2AFE18D4-72E2-4287-9BC4-3647B216A5A0}"/>
          </ac:cxnSpMkLst>
        </pc:cxnChg>
        <pc:cxnChg chg="add mod">
          <ac:chgData name="Finnbar Rooney" userId="447b37e7-8ea7-47f0-9df0-bb0e2316e3e0" providerId="ADAL" clId="{1AB11095-F5B3-4F0E-A390-378C315632C1}" dt="2021-10-15T14:58:07.257" v="1121" actId="1076"/>
          <ac:cxnSpMkLst>
            <pc:docMk/>
            <pc:sldMk cId="2093153516" sldId="294"/>
            <ac:cxnSpMk id="11" creationId="{CDF0063E-4EAC-45EC-9131-18F95549397F}"/>
          </ac:cxnSpMkLst>
        </pc:cxnChg>
      </pc:sldChg>
      <pc:sldChg chg="addSp delSp modSp mod modAnim modNotesTx">
        <pc:chgData name="Finnbar Rooney" userId="447b37e7-8ea7-47f0-9df0-bb0e2316e3e0" providerId="ADAL" clId="{1AB11095-F5B3-4F0E-A390-378C315632C1}" dt="2021-10-19T00:15:34.668" v="3308"/>
        <pc:sldMkLst>
          <pc:docMk/>
          <pc:sldMk cId="2467234635" sldId="295"/>
        </pc:sldMkLst>
        <pc:spChg chg="del">
          <ac:chgData name="Finnbar Rooney" userId="447b37e7-8ea7-47f0-9df0-bb0e2316e3e0" providerId="ADAL" clId="{1AB11095-F5B3-4F0E-A390-378C315632C1}" dt="2021-10-19T00:15:34.668" v="3308"/>
          <ac:spMkLst>
            <pc:docMk/>
            <pc:sldMk cId="2467234635" sldId="295"/>
            <ac:spMk id="4" creationId="{957E08AC-03AB-F04F-B34C-0D8CC6F48FA7}"/>
          </ac:spMkLst>
        </pc:spChg>
        <pc:spChg chg="mod">
          <ac:chgData name="Finnbar Rooney" userId="447b37e7-8ea7-47f0-9df0-bb0e2316e3e0" providerId="ADAL" clId="{1AB11095-F5B3-4F0E-A390-378C315632C1}" dt="2021-10-15T16:00:13.853" v="2824" actId="1076"/>
          <ac:spMkLst>
            <pc:docMk/>
            <pc:sldMk cId="2467234635" sldId="295"/>
            <ac:spMk id="5" creationId="{7B4A6E4F-2BF1-BD4B-9238-37FB44BECB08}"/>
          </ac:spMkLst>
        </pc:spChg>
        <pc:spChg chg="add mod">
          <ac:chgData name="Finnbar Rooney" userId="447b37e7-8ea7-47f0-9df0-bb0e2316e3e0" providerId="ADAL" clId="{1AB11095-F5B3-4F0E-A390-378C315632C1}" dt="2021-10-19T00:15:34.668" v="3308"/>
          <ac:spMkLst>
            <pc:docMk/>
            <pc:sldMk cId="2467234635" sldId="295"/>
            <ac:spMk id="6" creationId="{C2236AE3-7705-477D-831E-E972E928CDE0}"/>
          </ac:spMkLst>
        </pc:spChg>
        <pc:spChg chg="add del mod">
          <ac:chgData name="Finnbar Rooney" userId="447b37e7-8ea7-47f0-9df0-bb0e2316e3e0" providerId="ADAL" clId="{1AB11095-F5B3-4F0E-A390-378C315632C1}" dt="2021-10-15T15:27:36.456" v="2699" actId="478"/>
          <ac:spMkLst>
            <pc:docMk/>
            <pc:sldMk cId="2467234635" sldId="295"/>
            <ac:spMk id="7" creationId="{F4E40209-F578-4D05-8E3C-B1894507AA02}"/>
          </ac:spMkLst>
        </pc:spChg>
        <pc:picChg chg="add del mod">
          <ac:chgData name="Finnbar Rooney" userId="447b37e7-8ea7-47f0-9df0-bb0e2316e3e0" providerId="ADAL" clId="{1AB11095-F5B3-4F0E-A390-378C315632C1}" dt="2021-10-15T15:29:57.804" v="2706" actId="478"/>
          <ac:picMkLst>
            <pc:docMk/>
            <pc:sldMk cId="2467234635" sldId="295"/>
            <ac:picMk id="6" creationId="{5AE6406A-3650-47AF-B870-14DF74E0E59C}"/>
          </ac:picMkLst>
        </pc:picChg>
      </pc:sldChg>
      <pc:sldChg chg="addSp delSp modSp mod">
        <pc:chgData name="Finnbar Rooney" userId="447b37e7-8ea7-47f0-9df0-bb0e2316e3e0" providerId="ADAL" clId="{1AB11095-F5B3-4F0E-A390-378C315632C1}" dt="2021-10-19T02:00:29.140" v="3333" actId="14100"/>
        <pc:sldMkLst>
          <pc:docMk/>
          <pc:sldMk cId="1930795701" sldId="300"/>
        </pc:sldMkLst>
        <pc:picChg chg="add mod">
          <ac:chgData name="Finnbar Rooney" userId="447b37e7-8ea7-47f0-9df0-bb0e2316e3e0" providerId="ADAL" clId="{1AB11095-F5B3-4F0E-A390-378C315632C1}" dt="2021-10-19T02:00:29.140" v="3333" actId="14100"/>
          <ac:picMkLst>
            <pc:docMk/>
            <pc:sldMk cId="1930795701" sldId="300"/>
            <ac:picMk id="4" creationId="{B8B89A14-A9B4-4D15-B938-0DC19AAE247C}"/>
          </ac:picMkLst>
        </pc:picChg>
        <pc:picChg chg="del mod">
          <ac:chgData name="Finnbar Rooney" userId="447b37e7-8ea7-47f0-9df0-bb0e2316e3e0" providerId="ADAL" clId="{1AB11095-F5B3-4F0E-A390-378C315632C1}" dt="2021-10-19T02:00:18.782" v="3329" actId="478"/>
          <ac:picMkLst>
            <pc:docMk/>
            <pc:sldMk cId="1930795701" sldId="300"/>
            <ac:picMk id="6" creationId="{8EB4ED77-C287-44C5-9D9E-B325C58933B3}"/>
          </ac:picMkLst>
        </pc:picChg>
      </pc:sldChg>
      <pc:sldChg chg="addSp modSp mod">
        <pc:chgData name="Finnbar Rooney" userId="447b37e7-8ea7-47f0-9df0-bb0e2316e3e0" providerId="ADAL" clId="{1AB11095-F5B3-4F0E-A390-378C315632C1}" dt="2021-10-19T00:15:02.113" v="3302" actId="207"/>
        <pc:sldMkLst>
          <pc:docMk/>
          <pc:sldMk cId="882003180" sldId="302"/>
        </pc:sldMkLst>
        <pc:spChg chg="add mod">
          <ac:chgData name="Finnbar Rooney" userId="447b37e7-8ea7-47f0-9df0-bb0e2316e3e0" providerId="ADAL" clId="{1AB11095-F5B3-4F0E-A390-378C315632C1}" dt="2021-10-19T00:15:02.113" v="3302" actId="207"/>
          <ac:spMkLst>
            <pc:docMk/>
            <pc:sldMk cId="882003180" sldId="302"/>
            <ac:spMk id="11" creationId="{D0445B18-A937-4332-B36B-3528F6F37D73}"/>
          </ac:spMkLst>
        </pc:spChg>
      </pc:sldChg>
      <pc:sldChg chg="addSp delSp modSp new mod modAnim modNotesTx">
        <pc:chgData name="Finnbar Rooney" userId="447b37e7-8ea7-47f0-9df0-bb0e2316e3e0" providerId="ADAL" clId="{1AB11095-F5B3-4F0E-A390-378C315632C1}" dt="2021-10-19T00:15:27.275" v="3306"/>
        <pc:sldMkLst>
          <pc:docMk/>
          <pc:sldMk cId="4288589074" sldId="303"/>
        </pc:sldMkLst>
        <pc:spChg chg="mod">
          <ac:chgData name="Finnbar Rooney" userId="447b37e7-8ea7-47f0-9df0-bb0e2316e3e0" providerId="ADAL" clId="{1AB11095-F5B3-4F0E-A390-378C315632C1}" dt="2021-10-15T14:59:58.582" v="1160" actId="20577"/>
          <ac:spMkLst>
            <pc:docMk/>
            <pc:sldMk cId="4288589074" sldId="303"/>
            <ac:spMk id="2" creationId="{EBC34D82-469B-4B1E-8356-7165669D27D0}"/>
          </ac:spMkLst>
        </pc:spChg>
        <pc:spChg chg="mod">
          <ac:chgData name="Finnbar Rooney" userId="447b37e7-8ea7-47f0-9df0-bb0e2316e3e0" providerId="ADAL" clId="{1AB11095-F5B3-4F0E-A390-378C315632C1}" dt="2021-10-15T15:00:28.227" v="1188" actId="20577"/>
          <ac:spMkLst>
            <pc:docMk/>
            <pc:sldMk cId="4288589074" sldId="303"/>
            <ac:spMk id="3" creationId="{024C4639-AD3C-47F0-9636-CC6AADE8381B}"/>
          </ac:spMkLst>
        </pc:spChg>
        <pc:spChg chg="del">
          <ac:chgData name="Finnbar Rooney" userId="447b37e7-8ea7-47f0-9df0-bb0e2316e3e0" providerId="ADAL" clId="{1AB11095-F5B3-4F0E-A390-378C315632C1}" dt="2021-10-19T00:15:27.275" v="3306"/>
          <ac:spMkLst>
            <pc:docMk/>
            <pc:sldMk cId="4288589074" sldId="303"/>
            <ac:spMk id="5" creationId="{BCE4FAA3-58E5-41FF-BEBD-6D8027E425BF}"/>
          </ac:spMkLst>
        </pc:spChg>
        <pc:spChg chg="add mod">
          <ac:chgData name="Finnbar Rooney" userId="447b37e7-8ea7-47f0-9df0-bb0e2316e3e0" providerId="ADAL" clId="{1AB11095-F5B3-4F0E-A390-378C315632C1}" dt="2021-10-15T15:00:19.248" v="1162" actId="1076"/>
          <ac:spMkLst>
            <pc:docMk/>
            <pc:sldMk cId="4288589074" sldId="303"/>
            <ac:spMk id="7" creationId="{E66E0512-9A82-4B3F-8952-D97C4618E0BA}"/>
          </ac:spMkLst>
        </pc:spChg>
        <pc:spChg chg="add mod">
          <ac:chgData name="Finnbar Rooney" userId="447b37e7-8ea7-47f0-9df0-bb0e2316e3e0" providerId="ADAL" clId="{1AB11095-F5B3-4F0E-A390-378C315632C1}" dt="2021-10-19T00:15:27.275" v="3306"/>
          <ac:spMkLst>
            <pc:docMk/>
            <pc:sldMk cId="4288589074" sldId="303"/>
            <ac:spMk id="8" creationId="{4A14F961-4AC5-4424-B682-3C094BB9CB0E}"/>
          </ac:spMkLst>
        </pc:spChg>
        <pc:picChg chg="add mod">
          <ac:chgData name="Finnbar Rooney" userId="447b37e7-8ea7-47f0-9df0-bb0e2316e3e0" providerId="ADAL" clId="{1AB11095-F5B3-4F0E-A390-378C315632C1}" dt="2021-10-15T15:00:19.248" v="1162" actId="1076"/>
          <ac:picMkLst>
            <pc:docMk/>
            <pc:sldMk cId="4288589074" sldId="303"/>
            <ac:picMk id="6" creationId="{F7E06747-EF28-4A86-8EAD-16063C6712A5}"/>
          </ac:picMkLst>
        </pc:picChg>
      </pc:sldChg>
      <pc:sldChg chg="addSp delSp modSp add del mod">
        <pc:chgData name="Finnbar Rooney" userId="447b37e7-8ea7-47f0-9df0-bb0e2316e3e0" providerId="ADAL" clId="{1AB11095-F5B3-4F0E-A390-378C315632C1}" dt="2021-10-19T00:15:18.398" v="3305"/>
        <pc:sldMkLst>
          <pc:docMk/>
          <pc:sldMk cId="706325006" sldId="304"/>
        </pc:sldMkLst>
        <pc:spChg chg="del">
          <ac:chgData name="Finnbar Rooney" userId="447b37e7-8ea7-47f0-9df0-bb0e2316e3e0" providerId="ADAL" clId="{1AB11095-F5B3-4F0E-A390-378C315632C1}" dt="2021-10-19T00:15:18.398" v="3305"/>
          <ac:spMkLst>
            <pc:docMk/>
            <pc:sldMk cId="706325006" sldId="304"/>
            <ac:spMk id="5" creationId="{97F02C83-B0CD-4F8D-A7DD-CAB81E6393C3}"/>
          </ac:spMkLst>
        </pc:spChg>
        <pc:spChg chg="add del mod">
          <ac:chgData name="Finnbar Rooney" userId="447b37e7-8ea7-47f0-9df0-bb0e2316e3e0" providerId="ADAL" clId="{1AB11095-F5B3-4F0E-A390-378C315632C1}" dt="2021-10-18T21:50:33.323" v="3283" actId="22"/>
          <ac:spMkLst>
            <pc:docMk/>
            <pc:sldMk cId="706325006" sldId="304"/>
            <ac:spMk id="7" creationId="{275A7A0F-BBBB-4883-A65A-1A9C1DE3BC5F}"/>
          </ac:spMkLst>
        </pc:spChg>
        <pc:spChg chg="add mod">
          <ac:chgData name="Finnbar Rooney" userId="447b37e7-8ea7-47f0-9df0-bb0e2316e3e0" providerId="ADAL" clId="{1AB11095-F5B3-4F0E-A390-378C315632C1}" dt="2021-10-19T00:15:18.398" v="3305"/>
          <ac:spMkLst>
            <pc:docMk/>
            <pc:sldMk cId="706325006" sldId="304"/>
            <ac:spMk id="10" creationId="{6F89911F-332B-47A0-87C3-03E5F2BD9ED2}"/>
          </ac:spMkLst>
        </pc:spChg>
        <pc:picChg chg="del">
          <ac:chgData name="Finnbar Rooney" userId="447b37e7-8ea7-47f0-9df0-bb0e2316e3e0" providerId="ADAL" clId="{1AB11095-F5B3-4F0E-A390-378C315632C1}" dt="2021-10-18T21:49:55.841" v="3282" actId="478"/>
          <ac:picMkLst>
            <pc:docMk/>
            <pc:sldMk cId="706325006" sldId="304"/>
            <ac:picMk id="6" creationId="{290AB4B4-D4CE-2948-8691-5532EA6DF50A}"/>
          </ac:picMkLst>
        </pc:picChg>
        <pc:picChg chg="add mod ord">
          <ac:chgData name="Finnbar Rooney" userId="447b37e7-8ea7-47f0-9df0-bb0e2316e3e0" providerId="ADAL" clId="{1AB11095-F5B3-4F0E-A390-378C315632C1}" dt="2021-10-18T21:50:38.178" v="3285" actId="14100"/>
          <ac:picMkLst>
            <pc:docMk/>
            <pc:sldMk cId="706325006" sldId="304"/>
            <ac:picMk id="9" creationId="{C67C1991-6501-4F8A-963F-7E915A99FE20}"/>
          </ac:picMkLst>
        </pc:picChg>
      </pc:sldChg>
      <pc:sldChg chg="addSp delSp modSp new mod">
        <pc:chgData name="Finnbar Rooney" userId="447b37e7-8ea7-47f0-9df0-bb0e2316e3e0" providerId="ADAL" clId="{1AB11095-F5B3-4F0E-A390-378C315632C1}" dt="2021-10-19T00:15:37.707" v="3309"/>
        <pc:sldMkLst>
          <pc:docMk/>
          <pc:sldMk cId="863737322" sldId="305"/>
        </pc:sldMkLst>
        <pc:spChg chg="mod">
          <ac:chgData name="Finnbar Rooney" userId="447b37e7-8ea7-47f0-9df0-bb0e2316e3e0" providerId="ADAL" clId="{1AB11095-F5B3-4F0E-A390-378C315632C1}" dt="2021-10-15T17:20:36.765" v="3260" actId="20577"/>
          <ac:spMkLst>
            <pc:docMk/>
            <pc:sldMk cId="863737322" sldId="305"/>
            <ac:spMk id="2" creationId="{8488C9F5-C4B8-4564-B8E0-4CA878019B66}"/>
          </ac:spMkLst>
        </pc:spChg>
        <pc:spChg chg="del">
          <ac:chgData name="Finnbar Rooney" userId="447b37e7-8ea7-47f0-9df0-bb0e2316e3e0" providerId="ADAL" clId="{1AB11095-F5B3-4F0E-A390-378C315632C1}" dt="2021-10-19T00:15:37.707" v="3309"/>
          <ac:spMkLst>
            <pc:docMk/>
            <pc:sldMk cId="863737322" sldId="305"/>
            <ac:spMk id="4" creationId="{E4463EFB-48D3-4E52-9412-0356ADFBD233}"/>
          </ac:spMkLst>
        </pc:spChg>
        <pc:spChg chg="add mod">
          <ac:chgData name="Finnbar Rooney" userId="447b37e7-8ea7-47f0-9df0-bb0e2316e3e0" providerId="ADAL" clId="{1AB11095-F5B3-4F0E-A390-378C315632C1}" dt="2021-10-15T17:26:53.147" v="3264" actId="14100"/>
          <ac:spMkLst>
            <pc:docMk/>
            <pc:sldMk cId="863737322" sldId="305"/>
            <ac:spMk id="6" creationId="{A6C78164-9408-4DB3-819D-2CEB58B33E04}"/>
          </ac:spMkLst>
        </pc:spChg>
        <pc:spChg chg="add mod">
          <ac:chgData name="Finnbar Rooney" userId="447b37e7-8ea7-47f0-9df0-bb0e2316e3e0" providerId="ADAL" clId="{1AB11095-F5B3-4F0E-A390-378C315632C1}" dt="2021-10-19T00:15:37.707" v="3309"/>
          <ac:spMkLst>
            <pc:docMk/>
            <pc:sldMk cId="863737322" sldId="305"/>
            <ac:spMk id="7" creationId="{8A584821-6F1B-41A9-855B-31A3E0D801CE}"/>
          </ac:spMkLst>
        </pc:spChg>
      </pc:sldChg>
    </pc:docChg>
  </pc:docChgLst>
  <pc:docChgLst>
    <pc:chgData name="Bianca Grace Marius" userId="cca7634f-b914-4ef5-83f3-c49ac8998247" providerId="ADAL" clId="{03CA9EF1-8D65-4E34-BD7B-0D96D0367D96}"/>
    <pc:docChg chg="undo redo custSel modSld">
      <pc:chgData name="Bianca Grace Marius" userId="cca7634f-b914-4ef5-83f3-c49ac8998247" providerId="ADAL" clId="{03CA9EF1-8D65-4E34-BD7B-0D96D0367D96}" dt="2021-10-26T18:36:17.317" v="3144" actId="20577"/>
      <pc:docMkLst>
        <pc:docMk/>
      </pc:docMkLst>
      <pc:sldChg chg="addSp delSp modSp mod chgLayout modNotesTx">
        <pc:chgData name="Bianca Grace Marius" userId="cca7634f-b914-4ef5-83f3-c49ac8998247" providerId="ADAL" clId="{03CA9EF1-8D65-4E34-BD7B-0D96D0367D96}" dt="2021-10-26T18:28:00.754" v="3033" actId="20577"/>
        <pc:sldMkLst>
          <pc:docMk/>
          <pc:sldMk cId="1799507294" sldId="256"/>
        </pc:sldMkLst>
        <pc:spChg chg="add del mod ord">
          <ac:chgData name="Bianca Grace Marius" userId="cca7634f-b914-4ef5-83f3-c49ac8998247" providerId="ADAL" clId="{03CA9EF1-8D65-4E34-BD7B-0D96D0367D96}" dt="2021-10-15T12:59:09.751" v="102" actId="478"/>
          <ac:spMkLst>
            <pc:docMk/>
            <pc:sldMk cId="1799507294" sldId="256"/>
            <ac:spMk id="2" creationId="{D5233AB9-F451-4350-AE5E-9E3DD0BCE240}"/>
          </ac:spMkLst>
        </pc:spChg>
        <pc:spChg chg="add del mod ord">
          <ac:chgData name="Bianca Grace Marius" userId="cca7634f-b914-4ef5-83f3-c49ac8998247" providerId="ADAL" clId="{03CA9EF1-8D65-4E34-BD7B-0D96D0367D96}" dt="2021-10-15T16:06:47.118" v="176" actId="1076"/>
          <ac:spMkLst>
            <pc:docMk/>
            <pc:sldMk cId="1799507294" sldId="256"/>
            <ac:spMk id="3" creationId="{38CE93E2-8F10-4A6E-A116-2EC540866564}"/>
          </ac:spMkLst>
        </pc:spChg>
        <pc:spChg chg="mod ord">
          <ac:chgData name="Bianca Grace Marius" userId="cca7634f-b914-4ef5-83f3-c49ac8998247" providerId="ADAL" clId="{03CA9EF1-8D65-4E34-BD7B-0D96D0367D96}" dt="2021-10-14T21:25:15.519" v="67" actId="700"/>
          <ac:spMkLst>
            <pc:docMk/>
            <pc:sldMk cId="1799507294" sldId="256"/>
            <ac:spMk id="4" creationId="{C3F22183-DDE3-4447-A286-75482185CBC0}"/>
          </ac:spMkLst>
        </pc:spChg>
        <pc:spChg chg="add del mod">
          <ac:chgData name="Bianca Grace Marius" userId="cca7634f-b914-4ef5-83f3-c49ac8998247" providerId="ADAL" clId="{03CA9EF1-8D65-4E34-BD7B-0D96D0367D96}" dt="2021-10-15T13:00:04.776" v="110" actId="478"/>
          <ac:spMkLst>
            <pc:docMk/>
            <pc:sldMk cId="1799507294" sldId="256"/>
            <ac:spMk id="5" creationId="{80495031-6589-4C2A-B909-D1EA25C2FF78}"/>
          </ac:spMkLst>
        </pc:spChg>
        <pc:spChg chg="add del mod">
          <ac:chgData name="Bianca Grace Marius" userId="cca7634f-b914-4ef5-83f3-c49ac8998247" providerId="ADAL" clId="{03CA9EF1-8D65-4E34-BD7B-0D96D0367D96}" dt="2021-10-15T12:59:09.751" v="102" actId="478"/>
          <ac:spMkLst>
            <pc:docMk/>
            <pc:sldMk cId="1799507294" sldId="256"/>
            <ac:spMk id="8" creationId="{EC406059-878F-4313-8F9E-3DBF3CAF3DD6}"/>
          </ac:spMkLst>
        </pc:spChg>
        <pc:spChg chg="add mod">
          <ac:chgData name="Bianca Grace Marius" userId="cca7634f-b914-4ef5-83f3-c49ac8998247" providerId="ADAL" clId="{03CA9EF1-8D65-4E34-BD7B-0D96D0367D96}" dt="2021-10-15T16:07:23.487" v="178" actId="1076"/>
          <ac:spMkLst>
            <pc:docMk/>
            <pc:sldMk cId="1799507294" sldId="256"/>
            <ac:spMk id="9" creationId="{743DD5D5-1F99-496A-9127-33A44D70A0D8}"/>
          </ac:spMkLst>
        </pc:spChg>
        <pc:spChg chg="add del mod">
          <ac:chgData name="Bianca Grace Marius" userId="cca7634f-b914-4ef5-83f3-c49ac8998247" providerId="ADAL" clId="{03CA9EF1-8D65-4E34-BD7B-0D96D0367D96}" dt="2021-10-15T13:01:10.406" v="116" actId="478"/>
          <ac:spMkLst>
            <pc:docMk/>
            <pc:sldMk cId="1799507294" sldId="256"/>
            <ac:spMk id="11" creationId="{3A1E6F40-FA8F-4434-897B-604549310A9B}"/>
          </ac:spMkLst>
        </pc:spChg>
      </pc:sldChg>
      <pc:sldChg chg="addSp delSp modSp mod">
        <pc:chgData name="Bianca Grace Marius" userId="cca7634f-b914-4ef5-83f3-c49ac8998247" providerId="ADAL" clId="{03CA9EF1-8D65-4E34-BD7B-0D96D0367D96}" dt="2021-10-18T15:31:22.329" v="420" actId="255"/>
        <pc:sldMkLst>
          <pc:docMk/>
          <pc:sldMk cId="717364557" sldId="257"/>
        </pc:sldMkLst>
        <pc:spChg chg="mod">
          <ac:chgData name="Bianca Grace Marius" userId="cca7634f-b914-4ef5-83f3-c49ac8998247" providerId="ADAL" clId="{03CA9EF1-8D65-4E34-BD7B-0D96D0367D96}" dt="2021-10-15T16:03:06.555" v="152" actId="2711"/>
          <ac:spMkLst>
            <pc:docMk/>
            <pc:sldMk cId="717364557" sldId="257"/>
            <ac:spMk id="5" creationId="{5E50AF06-A8FC-4B2F-AABF-051BAE858B76}"/>
          </ac:spMkLst>
        </pc:spChg>
        <pc:spChg chg="mod topLvl">
          <ac:chgData name="Bianca Grace Marius" userId="cca7634f-b914-4ef5-83f3-c49ac8998247" providerId="ADAL" clId="{03CA9EF1-8D65-4E34-BD7B-0D96D0367D96}" dt="2021-10-18T15:31:22.329" v="420" actId="255"/>
          <ac:spMkLst>
            <pc:docMk/>
            <pc:sldMk cId="717364557" sldId="257"/>
            <ac:spMk id="11" creationId="{DA436A11-3288-4EB7-BD26-0FC53C1EC505}"/>
          </ac:spMkLst>
        </pc:spChg>
        <pc:spChg chg="add del">
          <ac:chgData name="Bianca Grace Marius" userId="cca7634f-b914-4ef5-83f3-c49ac8998247" providerId="ADAL" clId="{03CA9EF1-8D65-4E34-BD7B-0D96D0367D96}" dt="2021-10-15T17:17:51.423" v="181" actId="22"/>
          <ac:spMkLst>
            <pc:docMk/>
            <pc:sldMk cId="717364557" sldId="257"/>
            <ac:spMk id="16" creationId="{E2DB6059-DBB7-4CBB-8342-82E49DEC6B5C}"/>
          </ac:spMkLst>
        </pc:spChg>
        <pc:grpChg chg="del">
          <ac:chgData name="Bianca Grace Marius" userId="cca7634f-b914-4ef5-83f3-c49ac8998247" providerId="ADAL" clId="{03CA9EF1-8D65-4E34-BD7B-0D96D0367D96}" dt="2021-10-15T17:17:43.654" v="179" actId="478"/>
          <ac:grpSpMkLst>
            <pc:docMk/>
            <pc:sldMk cId="717364557" sldId="257"/>
            <ac:grpSpMk id="27" creationId="{50FD09FB-9E8D-4AFD-B07B-6A5FF0684F54}"/>
          </ac:grpSpMkLst>
        </pc:grpChg>
        <pc:grpChg chg="mod">
          <ac:chgData name="Bianca Grace Marius" userId="cca7634f-b914-4ef5-83f3-c49ac8998247" providerId="ADAL" clId="{03CA9EF1-8D65-4E34-BD7B-0D96D0367D96}" dt="2021-10-12T20:58:14.434" v="0" actId="1076"/>
          <ac:grpSpMkLst>
            <pc:docMk/>
            <pc:sldMk cId="717364557" sldId="257"/>
            <ac:grpSpMk id="28" creationId="{2076B719-6DCC-434E-B4D6-19008C46845D}"/>
          </ac:grpSpMkLst>
        </pc:grpChg>
        <pc:picChg chg="add del mod">
          <ac:chgData name="Bianca Grace Marius" userId="cca7634f-b914-4ef5-83f3-c49ac8998247" providerId="ADAL" clId="{03CA9EF1-8D65-4E34-BD7B-0D96D0367D96}" dt="2021-10-15T17:19:29.670" v="213" actId="478"/>
          <ac:picMkLst>
            <pc:docMk/>
            <pc:sldMk cId="717364557" sldId="257"/>
            <ac:picMk id="8" creationId="{59170FD6-D313-44C0-B4B3-A0EBD6CBA107}"/>
          </ac:picMkLst>
        </pc:picChg>
        <pc:picChg chg="add del mod">
          <ac:chgData name="Bianca Grace Marius" userId="cca7634f-b914-4ef5-83f3-c49ac8998247" providerId="ADAL" clId="{03CA9EF1-8D65-4E34-BD7B-0D96D0367D96}" dt="2021-10-15T17:22:39.809" v="232" actId="478"/>
          <ac:picMkLst>
            <pc:docMk/>
            <pc:sldMk cId="717364557" sldId="257"/>
            <ac:picMk id="13" creationId="{4915A446-292C-4CC4-948F-0D7D9A93865B}"/>
          </ac:picMkLst>
        </pc:picChg>
        <pc:picChg chg="add mod">
          <ac:chgData name="Bianca Grace Marius" userId="cca7634f-b914-4ef5-83f3-c49ac8998247" providerId="ADAL" clId="{03CA9EF1-8D65-4E34-BD7B-0D96D0367D96}" dt="2021-10-15T17:23:32.217" v="295" actId="1038"/>
          <ac:picMkLst>
            <pc:docMk/>
            <pc:sldMk cId="717364557" sldId="257"/>
            <ac:picMk id="17" creationId="{B2FAE73B-0C46-4CEF-A45F-1699909E6C72}"/>
          </ac:picMkLst>
        </pc:picChg>
        <pc:picChg chg="del topLvl">
          <ac:chgData name="Bianca Grace Marius" userId="cca7634f-b914-4ef5-83f3-c49ac8998247" providerId="ADAL" clId="{03CA9EF1-8D65-4E34-BD7B-0D96D0367D96}" dt="2021-10-15T17:17:43.654" v="179" actId="478"/>
          <ac:picMkLst>
            <pc:docMk/>
            <pc:sldMk cId="717364557" sldId="257"/>
            <ac:picMk id="21" creationId="{A9842069-EB21-470B-916F-24F4578A038C}"/>
          </ac:picMkLst>
        </pc:picChg>
      </pc:sldChg>
      <pc:sldChg chg="modSp mod">
        <pc:chgData name="Bianca Grace Marius" userId="cca7634f-b914-4ef5-83f3-c49ac8998247" providerId="ADAL" clId="{03CA9EF1-8D65-4E34-BD7B-0D96D0367D96}" dt="2021-10-15T16:03:40.433" v="154" actId="2711"/>
        <pc:sldMkLst>
          <pc:docMk/>
          <pc:sldMk cId="1294143705" sldId="258"/>
        </pc:sldMkLst>
        <pc:spChg chg="mod">
          <ac:chgData name="Bianca Grace Marius" userId="cca7634f-b914-4ef5-83f3-c49ac8998247" providerId="ADAL" clId="{03CA9EF1-8D65-4E34-BD7B-0D96D0367D96}" dt="2021-10-15T16:02:54.040" v="151" actId="2711"/>
          <ac:spMkLst>
            <pc:docMk/>
            <pc:sldMk cId="1294143705" sldId="258"/>
            <ac:spMk id="2" creationId="{39A1382E-ADA7-442D-BB8A-1D3D00B04AF9}"/>
          </ac:spMkLst>
        </pc:spChg>
        <pc:spChg chg="mod">
          <ac:chgData name="Bianca Grace Marius" userId="cca7634f-b914-4ef5-83f3-c49ac8998247" providerId="ADAL" clId="{03CA9EF1-8D65-4E34-BD7B-0D96D0367D96}" dt="2021-10-15T16:03:27.891" v="153" actId="2711"/>
          <ac:spMkLst>
            <pc:docMk/>
            <pc:sldMk cId="1294143705" sldId="258"/>
            <ac:spMk id="4" creationId="{AA336630-A30B-4E2A-9736-EC71702DD595}"/>
          </ac:spMkLst>
        </pc:spChg>
        <pc:spChg chg="mod">
          <ac:chgData name="Bianca Grace Marius" userId="cca7634f-b914-4ef5-83f3-c49ac8998247" providerId="ADAL" clId="{03CA9EF1-8D65-4E34-BD7B-0D96D0367D96}" dt="2021-10-15T16:03:40.433" v="154" actId="2711"/>
          <ac:spMkLst>
            <pc:docMk/>
            <pc:sldMk cId="1294143705" sldId="258"/>
            <ac:spMk id="7" creationId="{CE18525F-C1B3-44E6-826A-DFEBA47495BE}"/>
          </ac:spMkLst>
        </pc:spChg>
      </pc:sldChg>
      <pc:sldChg chg="modSp mod modNotesTx">
        <pc:chgData name="Bianca Grace Marius" userId="cca7634f-b914-4ef5-83f3-c49ac8998247" providerId="ADAL" clId="{03CA9EF1-8D65-4E34-BD7B-0D96D0367D96}" dt="2021-10-26T18:32:51.131" v="3113" actId="20577"/>
        <pc:sldMkLst>
          <pc:docMk/>
          <pc:sldMk cId="3852773217" sldId="259"/>
        </pc:sldMkLst>
        <pc:spChg chg="mod">
          <ac:chgData name="Bianca Grace Marius" userId="cca7634f-b914-4ef5-83f3-c49ac8998247" providerId="ADAL" clId="{03CA9EF1-8D65-4E34-BD7B-0D96D0367D96}" dt="2021-10-15T16:02:37.988" v="149" actId="2711"/>
          <ac:spMkLst>
            <pc:docMk/>
            <pc:sldMk cId="3852773217" sldId="259"/>
            <ac:spMk id="10" creationId="{4E1BCD80-CC9A-4218-9542-01791CEE18A1}"/>
          </ac:spMkLst>
        </pc:spChg>
      </pc:sldChg>
      <pc:sldChg chg="addSp delSp modSp mod modNotesTx">
        <pc:chgData name="Bianca Grace Marius" userId="cca7634f-b914-4ef5-83f3-c49ac8998247" providerId="ADAL" clId="{03CA9EF1-8D65-4E34-BD7B-0D96D0367D96}" dt="2021-10-25T16:26:30.396" v="1939" actId="20577"/>
        <pc:sldMkLst>
          <pc:docMk/>
          <pc:sldMk cId="1566600359" sldId="261"/>
        </pc:sldMkLst>
        <pc:spChg chg="add del mod">
          <ac:chgData name="Bianca Grace Marius" userId="cca7634f-b914-4ef5-83f3-c49ac8998247" providerId="ADAL" clId="{03CA9EF1-8D65-4E34-BD7B-0D96D0367D96}" dt="2021-10-12T21:19:01.396" v="58" actId="478"/>
          <ac:spMkLst>
            <pc:docMk/>
            <pc:sldMk cId="1566600359" sldId="261"/>
            <ac:spMk id="3" creationId="{BE628F8C-EED6-462C-B78A-77A1CCF27718}"/>
          </ac:spMkLst>
        </pc:spChg>
        <pc:spChg chg="mod">
          <ac:chgData name="Bianca Grace Marius" userId="cca7634f-b914-4ef5-83f3-c49ac8998247" providerId="ADAL" clId="{03CA9EF1-8D65-4E34-BD7B-0D96D0367D96}" dt="2021-10-15T16:02:29.690" v="148" actId="2711"/>
          <ac:spMkLst>
            <pc:docMk/>
            <pc:sldMk cId="1566600359" sldId="261"/>
            <ac:spMk id="5" creationId="{F808553C-F56B-46DE-997D-7494604C471D}"/>
          </ac:spMkLst>
        </pc:spChg>
        <pc:spChg chg="add del mod">
          <ac:chgData name="Bianca Grace Marius" userId="cca7634f-b914-4ef5-83f3-c49ac8998247" providerId="ADAL" clId="{03CA9EF1-8D65-4E34-BD7B-0D96D0367D96}" dt="2021-10-12T21:12:20.928" v="3" actId="478"/>
          <ac:spMkLst>
            <pc:docMk/>
            <pc:sldMk cId="1566600359" sldId="261"/>
            <ac:spMk id="6" creationId="{E9B97C2B-6908-433E-AFBA-201C835A7895}"/>
          </ac:spMkLst>
        </pc:spChg>
        <pc:spChg chg="add del mod">
          <ac:chgData name="Bianca Grace Marius" userId="cca7634f-b914-4ef5-83f3-c49ac8998247" providerId="ADAL" clId="{03CA9EF1-8D65-4E34-BD7B-0D96D0367D96}" dt="2021-10-12T21:17:30.099" v="7"/>
          <ac:spMkLst>
            <pc:docMk/>
            <pc:sldMk cId="1566600359" sldId="261"/>
            <ac:spMk id="7" creationId="{96BD9C5E-3A3C-48B8-9166-6AD76CDF41BA}"/>
          </ac:spMkLst>
        </pc:spChg>
        <pc:spChg chg="add del mod">
          <ac:chgData name="Bianca Grace Marius" userId="cca7634f-b914-4ef5-83f3-c49ac8998247" providerId="ADAL" clId="{03CA9EF1-8D65-4E34-BD7B-0D96D0367D96}" dt="2021-10-12T21:18:10.206" v="54"/>
          <ac:spMkLst>
            <pc:docMk/>
            <pc:sldMk cId="1566600359" sldId="261"/>
            <ac:spMk id="8" creationId="{BCECE23A-D3D0-4555-BDB4-53D63DC62DD1}"/>
          </ac:spMkLst>
        </pc:spChg>
        <pc:spChg chg="mod">
          <ac:chgData name="Bianca Grace Marius" userId="cca7634f-b914-4ef5-83f3-c49ac8998247" providerId="ADAL" clId="{03CA9EF1-8D65-4E34-BD7B-0D96D0367D96}" dt="2021-10-18T16:44:46.872" v="630" actId="20577"/>
          <ac:spMkLst>
            <pc:docMk/>
            <pc:sldMk cId="1566600359" sldId="261"/>
            <ac:spMk id="14" creationId="{067950BE-6208-4FA3-9C85-38219EA336D0}"/>
          </ac:spMkLst>
        </pc:spChg>
        <pc:picChg chg="add">
          <ac:chgData name="Bianca Grace Marius" userId="cca7634f-b914-4ef5-83f3-c49ac8998247" providerId="ADAL" clId="{03CA9EF1-8D65-4E34-BD7B-0D96D0367D96}" dt="2021-10-12T21:18:32.068" v="55" actId="22"/>
          <ac:picMkLst>
            <pc:docMk/>
            <pc:sldMk cId="1566600359" sldId="261"/>
            <ac:picMk id="10" creationId="{8A1E4157-C8DD-43C8-8098-727CC9887347}"/>
          </ac:picMkLst>
        </pc:picChg>
      </pc:sldChg>
      <pc:sldChg chg="addSp modSp mod">
        <pc:chgData name="Bianca Grace Marius" userId="cca7634f-b914-4ef5-83f3-c49ac8998247" providerId="ADAL" clId="{03CA9EF1-8D65-4E34-BD7B-0D96D0367D96}" dt="2021-10-12T21:36:01.180" v="64" actId="5793"/>
        <pc:sldMkLst>
          <pc:docMk/>
          <pc:sldMk cId="3871158078" sldId="287"/>
        </pc:sldMkLst>
        <pc:spChg chg="add mod">
          <ac:chgData name="Bianca Grace Marius" userId="cca7634f-b914-4ef5-83f3-c49ac8998247" providerId="ADAL" clId="{03CA9EF1-8D65-4E34-BD7B-0D96D0367D96}" dt="2021-10-12T21:36:01.180" v="64" actId="5793"/>
          <ac:spMkLst>
            <pc:docMk/>
            <pc:sldMk cId="3871158078" sldId="287"/>
            <ac:spMk id="3" creationId="{88CB6E2E-8F91-4B0A-8942-650E4B09FA89}"/>
          </ac:spMkLst>
        </pc:spChg>
      </pc:sldChg>
      <pc:sldChg chg="delSp modSp mod modNotesTx">
        <pc:chgData name="Bianca Grace Marius" userId="cca7634f-b914-4ef5-83f3-c49ac8998247" providerId="ADAL" clId="{03CA9EF1-8D65-4E34-BD7B-0D96D0367D96}" dt="2021-10-26T18:33:25.366" v="3117" actId="20577"/>
        <pc:sldMkLst>
          <pc:docMk/>
          <pc:sldMk cId="1917091821" sldId="290"/>
        </pc:sldMkLst>
        <pc:spChg chg="mod">
          <ac:chgData name="Bianca Grace Marius" userId="cca7634f-b914-4ef5-83f3-c49ac8998247" providerId="ADAL" clId="{03CA9EF1-8D65-4E34-BD7B-0D96D0367D96}" dt="2021-10-15T16:02:21.402" v="147" actId="2711"/>
          <ac:spMkLst>
            <pc:docMk/>
            <pc:sldMk cId="1917091821" sldId="290"/>
            <ac:spMk id="2" creationId="{CAD961FB-DA45-4D90-A567-07D5E9BDB15A}"/>
          </ac:spMkLst>
        </pc:spChg>
        <pc:spChg chg="del">
          <ac:chgData name="Bianca Grace Marius" userId="cca7634f-b914-4ef5-83f3-c49ac8998247" providerId="ADAL" clId="{03CA9EF1-8D65-4E34-BD7B-0D96D0367D96}" dt="2021-10-18T15:51:00.022" v="596" actId="478"/>
          <ac:spMkLst>
            <pc:docMk/>
            <pc:sldMk cId="1917091821" sldId="290"/>
            <ac:spMk id="5" creationId="{BEBCE2BA-31CC-41A3-B024-04A0B59A4228}"/>
          </ac:spMkLst>
        </pc:spChg>
      </pc:sldChg>
      <pc:sldChg chg="addSp delSp modSp mod modClrScheme chgLayout">
        <pc:chgData name="Bianca Grace Marius" userId="cca7634f-b914-4ef5-83f3-c49ac8998247" providerId="ADAL" clId="{03CA9EF1-8D65-4E34-BD7B-0D96D0367D96}" dt="2021-10-18T15:18:02.048" v="325" actId="2711"/>
        <pc:sldMkLst>
          <pc:docMk/>
          <pc:sldMk cId="1315938337" sldId="291"/>
        </pc:sldMkLst>
        <pc:spChg chg="mod ord">
          <ac:chgData name="Bianca Grace Marius" userId="cca7634f-b914-4ef5-83f3-c49ac8998247" providerId="ADAL" clId="{03CA9EF1-8D65-4E34-BD7B-0D96D0367D96}" dt="2021-10-18T15:18:02.048" v="325" actId="2711"/>
          <ac:spMkLst>
            <pc:docMk/>
            <pc:sldMk cId="1315938337" sldId="291"/>
            <ac:spMk id="2" creationId="{2E0CE7AB-9236-42AF-A698-D0B13DD36AA6}"/>
          </ac:spMkLst>
        </pc:spChg>
        <pc:spChg chg="add del mod ord">
          <ac:chgData name="Bianca Grace Marius" userId="cca7634f-b914-4ef5-83f3-c49ac8998247" providerId="ADAL" clId="{03CA9EF1-8D65-4E34-BD7B-0D96D0367D96}" dt="2021-10-14T21:25:09.853" v="66" actId="700"/>
          <ac:spMkLst>
            <pc:docMk/>
            <pc:sldMk cId="1315938337" sldId="291"/>
            <ac:spMk id="3" creationId="{85597D6B-659A-4741-BE48-633102BB6378}"/>
          </ac:spMkLst>
        </pc:spChg>
        <pc:spChg chg="mod ord">
          <ac:chgData name="Bianca Grace Marius" userId="cca7634f-b914-4ef5-83f3-c49ac8998247" providerId="ADAL" clId="{03CA9EF1-8D65-4E34-BD7B-0D96D0367D96}" dt="2021-10-14T21:25:09.853" v="66" actId="700"/>
          <ac:spMkLst>
            <pc:docMk/>
            <pc:sldMk cId="1315938337" sldId="291"/>
            <ac:spMk id="4" creationId="{58C10B13-4C3B-49C3-A017-ED16D9B99967}"/>
          </ac:spMkLst>
        </pc:spChg>
        <pc:picChg chg="mod ord">
          <ac:chgData name="Bianca Grace Marius" userId="cca7634f-b914-4ef5-83f3-c49ac8998247" providerId="ADAL" clId="{03CA9EF1-8D65-4E34-BD7B-0D96D0367D96}" dt="2021-10-14T21:25:09.853" v="66" actId="700"/>
          <ac:picMkLst>
            <pc:docMk/>
            <pc:sldMk cId="1315938337" sldId="291"/>
            <ac:picMk id="7" creationId="{629CB7F9-37FE-4E5B-BC89-24D2F5AC35E1}"/>
          </ac:picMkLst>
        </pc:picChg>
        <pc:picChg chg="mod ord">
          <ac:chgData name="Bianca Grace Marius" userId="cca7634f-b914-4ef5-83f3-c49ac8998247" providerId="ADAL" clId="{03CA9EF1-8D65-4E34-BD7B-0D96D0367D96}" dt="2021-10-14T21:25:09.853" v="66" actId="700"/>
          <ac:picMkLst>
            <pc:docMk/>
            <pc:sldMk cId="1315938337" sldId="291"/>
            <ac:picMk id="9" creationId="{CBB03A7E-4CFF-4435-9DA3-6F683663FB24}"/>
          </ac:picMkLst>
        </pc:picChg>
      </pc:sldChg>
      <pc:sldChg chg="modSp mod">
        <pc:chgData name="Bianca Grace Marius" userId="cca7634f-b914-4ef5-83f3-c49ac8998247" providerId="ADAL" clId="{03CA9EF1-8D65-4E34-BD7B-0D96D0367D96}" dt="2021-10-18T15:18:10.796" v="326" actId="2711"/>
        <pc:sldMkLst>
          <pc:docMk/>
          <pc:sldMk cId="1364012206" sldId="293"/>
        </pc:sldMkLst>
        <pc:spChg chg="mod">
          <ac:chgData name="Bianca Grace Marius" userId="cca7634f-b914-4ef5-83f3-c49ac8998247" providerId="ADAL" clId="{03CA9EF1-8D65-4E34-BD7B-0D96D0367D96}" dt="2021-10-18T15:18:10.796" v="326" actId="2711"/>
          <ac:spMkLst>
            <pc:docMk/>
            <pc:sldMk cId="1364012206" sldId="293"/>
            <ac:spMk id="2" creationId="{9B29F285-032B-4C92-8632-5BC38808BCAD}"/>
          </ac:spMkLst>
        </pc:spChg>
      </pc:sldChg>
      <pc:sldChg chg="modSp mod">
        <pc:chgData name="Bianca Grace Marius" userId="cca7634f-b914-4ef5-83f3-c49ac8998247" providerId="ADAL" clId="{03CA9EF1-8D65-4E34-BD7B-0D96D0367D96}" dt="2021-10-18T15:48:58.709" v="595" actId="14100"/>
        <pc:sldMkLst>
          <pc:docMk/>
          <pc:sldMk cId="2093153516" sldId="294"/>
        </pc:sldMkLst>
        <pc:spChg chg="mod">
          <ac:chgData name="Bianca Grace Marius" userId="cca7634f-b914-4ef5-83f3-c49ac8998247" providerId="ADAL" clId="{03CA9EF1-8D65-4E34-BD7B-0D96D0367D96}" dt="2021-10-18T15:46:45.459" v="536" actId="2711"/>
          <ac:spMkLst>
            <pc:docMk/>
            <pc:sldMk cId="2093153516" sldId="294"/>
            <ac:spMk id="2" creationId="{49DE0DC9-6E28-4D90-9F4D-090A141DC1D4}"/>
          </ac:spMkLst>
        </pc:spChg>
        <pc:spChg chg="mod">
          <ac:chgData name="Bianca Grace Marius" userId="cca7634f-b914-4ef5-83f3-c49ac8998247" providerId="ADAL" clId="{03CA9EF1-8D65-4E34-BD7B-0D96D0367D96}" dt="2021-10-18T15:46:58.108" v="537" actId="2711"/>
          <ac:spMkLst>
            <pc:docMk/>
            <pc:sldMk cId="2093153516" sldId="294"/>
            <ac:spMk id="5" creationId="{9EA0055B-137F-4D03-95A9-C3DFF0AF9E8F}"/>
          </ac:spMkLst>
        </pc:spChg>
        <pc:spChg chg="mod">
          <ac:chgData name="Bianca Grace Marius" userId="cca7634f-b914-4ef5-83f3-c49ac8998247" providerId="ADAL" clId="{03CA9EF1-8D65-4E34-BD7B-0D96D0367D96}" dt="2021-10-18T15:47:51.467" v="592" actId="1038"/>
          <ac:spMkLst>
            <pc:docMk/>
            <pc:sldMk cId="2093153516" sldId="294"/>
            <ac:spMk id="18" creationId="{9F68D49B-3F22-44FF-90E3-5B518F803B8F}"/>
          </ac:spMkLst>
        </pc:spChg>
        <pc:spChg chg="mod">
          <ac:chgData name="Bianca Grace Marius" userId="cca7634f-b914-4ef5-83f3-c49ac8998247" providerId="ADAL" clId="{03CA9EF1-8D65-4E34-BD7B-0D96D0367D96}" dt="2021-10-18T15:47:29.603" v="539" actId="2711"/>
          <ac:spMkLst>
            <pc:docMk/>
            <pc:sldMk cId="2093153516" sldId="294"/>
            <ac:spMk id="20" creationId="{A266824A-B0DB-4787-B8CE-585510C6C3E6}"/>
          </ac:spMkLst>
        </pc:spChg>
        <pc:picChg chg="mod">
          <ac:chgData name="Bianca Grace Marius" userId="cca7634f-b914-4ef5-83f3-c49ac8998247" providerId="ADAL" clId="{03CA9EF1-8D65-4E34-BD7B-0D96D0367D96}" dt="2021-10-18T15:48:58.709" v="595" actId="14100"/>
          <ac:picMkLst>
            <pc:docMk/>
            <pc:sldMk cId="2093153516" sldId="294"/>
            <ac:picMk id="16" creationId="{DFD09D13-F82E-4DBD-A71B-69E242692F7A}"/>
          </ac:picMkLst>
        </pc:picChg>
      </pc:sldChg>
      <pc:sldChg chg="modSp mod modAnim">
        <pc:chgData name="Bianca Grace Marius" userId="cca7634f-b914-4ef5-83f3-c49ac8998247" providerId="ADAL" clId="{03CA9EF1-8D65-4E34-BD7B-0D96D0367D96}" dt="2021-10-18T15:45:47.557" v="533" actId="5793"/>
        <pc:sldMkLst>
          <pc:docMk/>
          <pc:sldMk cId="2467234635" sldId="295"/>
        </pc:sldMkLst>
        <pc:spChg chg="mod">
          <ac:chgData name="Bianca Grace Marius" userId="cca7634f-b914-4ef5-83f3-c49ac8998247" providerId="ADAL" clId="{03CA9EF1-8D65-4E34-BD7B-0D96D0367D96}" dt="2021-10-18T15:43:05.528" v="529" actId="2711"/>
          <ac:spMkLst>
            <pc:docMk/>
            <pc:sldMk cId="2467234635" sldId="295"/>
            <ac:spMk id="2" creationId="{6FB429D7-C6F9-1C43-87ED-1C4580083C16}"/>
          </ac:spMkLst>
        </pc:spChg>
        <pc:spChg chg="mod">
          <ac:chgData name="Bianca Grace Marius" userId="cca7634f-b914-4ef5-83f3-c49ac8998247" providerId="ADAL" clId="{03CA9EF1-8D65-4E34-BD7B-0D96D0367D96}" dt="2021-10-18T15:45:47.557" v="533" actId="5793"/>
          <ac:spMkLst>
            <pc:docMk/>
            <pc:sldMk cId="2467234635" sldId="295"/>
            <ac:spMk id="5" creationId="{7B4A6E4F-2BF1-BD4B-9238-37FB44BECB08}"/>
          </ac:spMkLst>
        </pc:spChg>
      </pc:sldChg>
      <pc:sldChg chg="modSp mod modNotesTx">
        <pc:chgData name="Bianca Grace Marius" userId="cca7634f-b914-4ef5-83f3-c49ac8998247" providerId="ADAL" clId="{03CA9EF1-8D65-4E34-BD7B-0D96D0367D96}" dt="2021-10-18T16:43:17.854" v="609" actId="20577"/>
        <pc:sldMkLst>
          <pc:docMk/>
          <pc:sldMk cId="2913577446" sldId="299"/>
        </pc:sldMkLst>
        <pc:spChg chg="mod">
          <ac:chgData name="Bianca Grace Marius" userId="cca7634f-b914-4ef5-83f3-c49ac8998247" providerId="ADAL" clId="{03CA9EF1-8D65-4E34-BD7B-0D96D0367D96}" dt="2021-10-18T15:17:20.868" v="323" actId="20577"/>
          <ac:spMkLst>
            <pc:docMk/>
            <pc:sldMk cId="2913577446" sldId="299"/>
            <ac:spMk id="3" creationId="{133A89F7-99B5-4BAF-8906-B43B4577FA75}"/>
          </ac:spMkLst>
        </pc:spChg>
        <pc:spChg chg="mod">
          <ac:chgData name="Bianca Grace Marius" userId="cca7634f-b914-4ef5-83f3-c49ac8998247" providerId="ADAL" clId="{03CA9EF1-8D65-4E34-BD7B-0D96D0367D96}" dt="2021-10-15T16:02:43.902" v="150" actId="2711"/>
          <ac:spMkLst>
            <pc:docMk/>
            <pc:sldMk cId="2913577446" sldId="299"/>
            <ac:spMk id="7" creationId="{AC18BEEA-46BD-4FCD-AF90-075942F52F00}"/>
          </ac:spMkLst>
        </pc:spChg>
      </pc:sldChg>
      <pc:sldChg chg="modSp mod modNotesTx">
        <pc:chgData name="Bianca Grace Marius" userId="cca7634f-b914-4ef5-83f3-c49ac8998247" providerId="ADAL" clId="{03CA9EF1-8D65-4E34-BD7B-0D96D0367D96}" dt="2021-10-25T16:31:25.608" v="2125" actId="20577"/>
        <pc:sldMkLst>
          <pc:docMk/>
          <pc:sldMk cId="1930795701" sldId="300"/>
        </pc:sldMkLst>
        <pc:spChg chg="mod">
          <ac:chgData name="Bianca Grace Marius" userId="cca7634f-b914-4ef5-83f3-c49ac8998247" providerId="ADAL" clId="{03CA9EF1-8D65-4E34-BD7B-0D96D0367D96}" dt="2021-10-18T15:37:27.608" v="506" actId="1035"/>
          <ac:spMkLst>
            <pc:docMk/>
            <pc:sldMk cId="1930795701" sldId="300"/>
            <ac:spMk id="7" creationId="{2F0532BE-87A1-44BB-8671-B482D8BF2B0D}"/>
          </ac:spMkLst>
        </pc:spChg>
        <pc:picChg chg="mod">
          <ac:chgData name="Bianca Grace Marius" userId="cca7634f-b914-4ef5-83f3-c49ac8998247" providerId="ADAL" clId="{03CA9EF1-8D65-4E34-BD7B-0D96D0367D96}" dt="2021-10-18T15:37:34.012" v="521" actId="1036"/>
          <ac:picMkLst>
            <pc:docMk/>
            <pc:sldMk cId="1930795701" sldId="300"/>
            <ac:picMk id="6" creationId="{8EB4ED77-C287-44C5-9D9E-B325C58933B3}"/>
          </ac:picMkLst>
        </pc:picChg>
        <pc:picChg chg="mod">
          <ac:chgData name="Bianca Grace Marius" userId="cca7634f-b914-4ef5-83f3-c49ac8998247" providerId="ADAL" clId="{03CA9EF1-8D65-4E34-BD7B-0D96D0367D96}" dt="2021-10-18T15:36:47.309" v="472" actId="14100"/>
          <ac:picMkLst>
            <pc:docMk/>
            <pc:sldMk cId="1930795701" sldId="300"/>
            <ac:picMk id="8" creationId="{DC4DB599-2664-4806-91A0-B714913E785D}"/>
          </ac:picMkLst>
        </pc:picChg>
      </pc:sldChg>
      <pc:sldChg chg="modSp mod modNotesTx">
        <pc:chgData name="Bianca Grace Marius" userId="cca7634f-b914-4ef5-83f3-c49ac8998247" providerId="ADAL" clId="{03CA9EF1-8D65-4E34-BD7B-0D96D0367D96}" dt="2021-10-26T18:36:17.317" v="3144" actId="20577"/>
        <pc:sldMkLst>
          <pc:docMk/>
          <pc:sldMk cId="1466278534" sldId="301"/>
        </pc:sldMkLst>
        <pc:spChg chg="mod">
          <ac:chgData name="Bianca Grace Marius" userId="cca7634f-b914-4ef5-83f3-c49ac8998247" providerId="ADAL" clId="{03CA9EF1-8D65-4E34-BD7B-0D96D0367D96}" dt="2021-10-18T16:45:12.150" v="636" actId="20577"/>
          <ac:spMkLst>
            <pc:docMk/>
            <pc:sldMk cId="1466278534" sldId="301"/>
            <ac:spMk id="4" creationId="{91EDC591-9F5C-4932-8E94-AF33385A4FD7}"/>
          </ac:spMkLst>
        </pc:spChg>
      </pc:sldChg>
      <pc:sldChg chg="modSp mod">
        <pc:chgData name="Bianca Grace Marius" userId="cca7634f-b914-4ef5-83f3-c49ac8998247" providerId="ADAL" clId="{03CA9EF1-8D65-4E34-BD7B-0D96D0367D96}" dt="2021-10-18T15:18:18.769" v="327" actId="2711"/>
        <pc:sldMkLst>
          <pc:docMk/>
          <pc:sldMk cId="882003180" sldId="302"/>
        </pc:sldMkLst>
        <pc:spChg chg="mod">
          <ac:chgData name="Bianca Grace Marius" userId="cca7634f-b914-4ef5-83f3-c49ac8998247" providerId="ADAL" clId="{03CA9EF1-8D65-4E34-BD7B-0D96D0367D96}" dt="2021-10-18T15:18:18.769" v="327" actId="2711"/>
          <ac:spMkLst>
            <pc:docMk/>
            <pc:sldMk cId="882003180" sldId="302"/>
            <ac:spMk id="2" creationId="{77A9A009-4D1F-4458-8296-01648938E01F}"/>
          </ac:spMkLst>
        </pc:spChg>
      </pc:sldChg>
      <pc:sldChg chg="modSp mod">
        <pc:chgData name="Bianca Grace Marius" userId="cca7634f-b914-4ef5-83f3-c49ac8998247" providerId="ADAL" clId="{03CA9EF1-8D65-4E34-BD7B-0D96D0367D96}" dt="2021-10-18T15:48:21.842" v="593" actId="2711"/>
        <pc:sldMkLst>
          <pc:docMk/>
          <pc:sldMk cId="4288589074" sldId="303"/>
        </pc:sldMkLst>
        <pc:spChg chg="mod">
          <ac:chgData name="Bianca Grace Marius" userId="cca7634f-b914-4ef5-83f3-c49ac8998247" providerId="ADAL" clId="{03CA9EF1-8D65-4E34-BD7B-0D96D0367D96}" dt="2021-10-18T15:18:28.962" v="328" actId="2711"/>
          <ac:spMkLst>
            <pc:docMk/>
            <pc:sldMk cId="4288589074" sldId="303"/>
            <ac:spMk id="2" creationId="{EBC34D82-469B-4B1E-8356-7165669D27D0}"/>
          </ac:spMkLst>
        </pc:spChg>
        <pc:spChg chg="mod">
          <ac:chgData name="Bianca Grace Marius" userId="cca7634f-b914-4ef5-83f3-c49ac8998247" providerId="ADAL" clId="{03CA9EF1-8D65-4E34-BD7B-0D96D0367D96}" dt="2021-10-18T15:18:36.731" v="330" actId="2711"/>
          <ac:spMkLst>
            <pc:docMk/>
            <pc:sldMk cId="4288589074" sldId="303"/>
            <ac:spMk id="3" creationId="{024C4639-AD3C-47F0-9636-CC6AADE8381B}"/>
          </ac:spMkLst>
        </pc:spChg>
        <pc:spChg chg="mod">
          <ac:chgData name="Bianca Grace Marius" userId="cca7634f-b914-4ef5-83f3-c49ac8998247" providerId="ADAL" clId="{03CA9EF1-8D65-4E34-BD7B-0D96D0367D96}" dt="2021-10-18T15:48:21.842" v="593" actId="2711"/>
          <ac:spMkLst>
            <pc:docMk/>
            <pc:sldMk cId="4288589074" sldId="303"/>
            <ac:spMk id="7" creationId="{E66E0512-9A82-4B3F-8952-D97C4618E0BA}"/>
          </ac:spMkLst>
        </pc:spChg>
      </pc:sldChg>
      <pc:sldChg chg="modSp mod">
        <pc:chgData name="Bianca Grace Marius" userId="cca7634f-b914-4ef5-83f3-c49ac8998247" providerId="ADAL" clId="{03CA9EF1-8D65-4E34-BD7B-0D96D0367D96}" dt="2021-10-18T15:17:50.946" v="324" actId="2711"/>
        <pc:sldMkLst>
          <pc:docMk/>
          <pc:sldMk cId="706325006" sldId="304"/>
        </pc:sldMkLst>
        <pc:spChg chg="mod">
          <ac:chgData name="Bianca Grace Marius" userId="cca7634f-b914-4ef5-83f3-c49ac8998247" providerId="ADAL" clId="{03CA9EF1-8D65-4E34-BD7B-0D96D0367D96}" dt="2021-10-18T15:17:50.946" v="324" actId="2711"/>
          <ac:spMkLst>
            <pc:docMk/>
            <pc:sldMk cId="706325006" sldId="304"/>
            <ac:spMk id="2" creationId="{E26C8E3E-7AA9-429F-8BF7-23CDBEBD5D3C}"/>
          </ac:spMkLst>
        </pc:spChg>
      </pc:sldChg>
      <pc:sldChg chg="modSp mod">
        <pc:chgData name="Bianca Grace Marius" userId="cca7634f-b914-4ef5-83f3-c49ac8998247" providerId="ADAL" clId="{03CA9EF1-8D65-4E34-BD7B-0D96D0367D96}" dt="2021-10-18T15:46:01.617" v="535" actId="2711"/>
        <pc:sldMkLst>
          <pc:docMk/>
          <pc:sldMk cId="863737322" sldId="305"/>
        </pc:sldMkLst>
        <pc:spChg chg="mod">
          <ac:chgData name="Bianca Grace Marius" userId="cca7634f-b914-4ef5-83f3-c49ac8998247" providerId="ADAL" clId="{03CA9EF1-8D65-4E34-BD7B-0D96D0367D96}" dt="2021-10-18T15:46:01.617" v="535" actId="2711"/>
          <ac:spMkLst>
            <pc:docMk/>
            <pc:sldMk cId="863737322" sldId="305"/>
            <ac:spMk id="2" creationId="{8488C9F5-C4B8-4564-B8E0-4CA878019B66}"/>
          </ac:spMkLst>
        </pc:spChg>
        <pc:spChg chg="mod">
          <ac:chgData name="Bianca Grace Marius" userId="cca7634f-b914-4ef5-83f3-c49ac8998247" providerId="ADAL" clId="{03CA9EF1-8D65-4E34-BD7B-0D96D0367D96}" dt="2021-10-18T15:45:56.120" v="534" actId="2711"/>
          <ac:spMkLst>
            <pc:docMk/>
            <pc:sldMk cId="863737322" sldId="305"/>
            <ac:spMk id="6" creationId="{A6C78164-9408-4DB3-819D-2CEB58B33E04}"/>
          </ac:spMkLst>
        </pc:spChg>
      </pc:sldChg>
    </pc:docChg>
  </pc:docChgLst>
  <pc:docChgLst>
    <pc:chgData name="Finnbar Rooney" userId="447b37e7-8ea7-47f0-9df0-bb0e2316e3e0" providerId="ADAL" clId="{3DAAE00D-F284-B94E-823E-9B6A01919670}"/>
    <pc:docChg chg="undo custSel addSld delSld modSld sldOrd modSection">
      <pc:chgData name="Finnbar Rooney" userId="447b37e7-8ea7-47f0-9df0-bb0e2316e3e0" providerId="ADAL" clId="{3DAAE00D-F284-B94E-823E-9B6A01919670}" dt="2021-10-18T16:13:24.123" v="1723" actId="1076"/>
      <pc:docMkLst>
        <pc:docMk/>
      </pc:docMkLst>
      <pc:sldChg chg="modSp mod">
        <pc:chgData name="Finnbar Rooney" userId="447b37e7-8ea7-47f0-9df0-bb0e2316e3e0" providerId="ADAL" clId="{3DAAE00D-F284-B94E-823E-9B6A01919670}" dt="2021-10-12T20:56:19.783" v="0" actId="313"/>
        <pc:sldMkLst>
          <pc:docMk/>
          <pc:sldMk cId="1799507294" sldId="256"/>
        </pc:sldMkLst>
        <pc:spChg chg="mod">
          <ac:chgData name="Finnbar Rooney" userId="447b37e7-8ea7-47f0-9df0-bb0e2316e3e0" providerId="ADAL" clId="{3DAAE00D-F284-B94E-823E-9B6A01919670}" dt="2021-10-12T20:56:19.783" v="0" actId="313"/>
          <ac:spMkLst>
            <pc:docMk/>
            <pc:sldMk cId="1799507294" sldId="256"/>
            <ac:spMk id="3" creationId="{38CE93E2-8F10-4A6E-A116-2EC540866564}"/>
          </ac:spMkLst>
        </pc:spChg>
      </pc:sldChg>
      <pc:sldChg chg="modSp mod">
        <pc:chgData name="Finnbar Rooney" userId="447b37e7-8ea7-47f0-9df0-bb0e2316e3e0" providerId="ADAL" clId="{3DAAE00D-F284-B94E-823E-9B6A01919670}" dt="2021-10-14T20:54:40.576" v="1011" actId="1076"/>
        <pc:sldMkLst>
          <pc:docMk/>
          <pc:sldMk cId="717364557" sldId="257"/>
        </pc:sldMkLst>
        <pc:grpChg chg="mod">
          <ac:chgData name="Finnbar Rooney" userId="447b37e7-8ea7-47f0-9df0-bb0e2316e3e0" providerId="ADAL" clId="{3DAAE00D-F284-B94E-823E-9B6A01919670}" dt="2021-10-14T20:54:36.433" v="1010" actId="1076"/>
          <ac:grpSpMkLst>
            <pc:docMk/>
            <pc:sldMk cId="717364557" sldId="257"/>
            <ac:grpSpMk id="26" creationId="{873D9B21-C56B-4ECD-942C-ECEE82059046}"/>
          </ac:grpSpMkLst>
        </pc:grpChg>
        <pc:grpChg chg="mod">
          <ac:chgData name="Finnbar Rooney" userId="447b37e7-8ea7-47f0-9df0-bb0e2316e3e0" providerId="ADAL" clId="{3DAAE00D-F284-B94E-823E-9B6A01919670}" dt="2021-10-14T20:54:19.166" v="1009" actId="1076"/>
          <ac:grpSpMkLst>
            <pc:docMk/>
            <pc:sldMk cId="717364557" sldId="257"/>
            <ac:grpSpMk id="27" creationId="{50FD09FB-9E8D-4AFD-B07B-6A5FF0684F54}"/>
          </ac:grpSpMkLst>
        </pc:grpChg>
        <pc:grpChg chg="mod">
          <ac:chgData name="Finnbar Rooney" userId="447b37e7-8ea7-47f0-9df0-bb0e2316e3e0" providerId="ADAL" clId="{3DAAE00D-F284-B94E-823E-9B6A01919670}" dt="2021-10-14T20:54:40.576" v="1011" actId="1076"/>
          <ac:grpSpMkLst>
            <pc:docMk/>
            <pc:sldMk cId="717364557" sldId="257"/>
            <ac:grpSpMk id="28" creationId="{2076B719-6DCC-434E-B4D6-19008C46845D}"/>
          </ac:grpSpMkLst>
        </pc:grpChg>
      </pc:sldChg>
      <pc:sldChg chg="addSp delSp modSp mod">
        <pc:chgData name="Finnbar Rooney" userId="447b37e7-8ea7-47f0-9df0-bb0e2316e3e0" providerId="ADAL" clId="{3DAAE00D-F284-B94E-823E-9B6A01919670}" dt="2021-10-12T22:26:03.294" v="720" actId="1076"/>
        <pc:sldMkLst>
          <pc:docMk/>
          <pc:sldMk cId="1294143705" sldId="258"/>
        </pc:sldMkLst>
        <pc:spChg chg="mod">
          <ac:chgData name="Finnbar Rooney" userId="447b37e7-8ea7-47f0-9df0-bb0e2316e3e0" providerId="ADAL" clId="{3DAAE00D-F284-B94E-823E-9B6A01919670}" dt="2021-10-12T22:25:40.591" v="716" actId="1076"/>
          <ac:spMkLst>
            <pc:docMk/>
            <pc:sldMk cId="1294143705" sldId="258"/>
            <ac:spMk id="4" creationId="{AA336630-A30B-4E2A-9736-EC71702DD595}"/>
          </ac:spMkLst>
        </pc:spChg>
        <pc:spChg chg="mod">
          <ac:chgData name="Finnbar Rooney" userId="447b37e7-8ea7-47f0-9df0-bb0e2316e3e0" providerId="ADAL" clId="{3DAAE00D-F284-B94E-823E-9B6A01919670}" dt="2021-10-12T22:25:56.870" v="719" actId="1076"/>
          <ac:spMkLst>
            <pc:docMk/>
            <pc:sldMk cId="1294143705" sldId="258"/>
            <ac:spMk id="7" creationId="{CE18525F-C1B3-44E6-826A-DFEBA47495BE}"/>
          </ac:spMkLst>
        </pc:spChg>
        <pc:spChg chg="del">
          <ac:chgData name="Finnbar Rooney" userId="447b37e7-8ea7-47f0-9df0-bb0e2316e3e0" providerId="ADAL" clId="{3DAAE00D-F284-B94E-823E-9B6A01919670}" dt="2021-10-12T22:25:09.555" v="711"/>
          <ac:spMkLst>
            <pc:docMk/>
            <pc:sldMk cId="1294143705" sldId="258"/>
            <ac:spMk id="11" creationId="{EA477B99-198F-4244-96CD-C3898785E139}"/>
          </ac:spMkLst>
        </pc:spChg>
        <pc:picChg chg="mod">
          <ac:chgData name="Finnbar Rooney" userId="447b37e7-8ea7-47f0-9df0-bb0e2316e3e0" providerId="ADAL" clId="{3DAAE00D-F284-B94E-823E-9B6A01919670}" dt="2021-10-12T22:25:51.293" v="718" actId="1076"/>
          <ac:picMkLst>
            <pc:docMk/>
            <pc:sldMk cId="1294143705" sldId="258"/>
            <ac:picMk id="6" creationId="{B496F201-E0DE-4AD1-BEF2-BF873DB051D1}"/>
          </ac:picMkLst>
        </pc:picChg>
        <pc:picChg chg="add mod">
          <ac:chgData name="Finnbar Rooney" userId="447b37e7-8ea7-47f0-9df0-bb0e2316e3e0" providerId="ADAL" clId="{3DAAE00D-F284-B94E-823E-9B6A01919670}" dt="2021-10-12T22:26:03.294" v="720" actId="1076"/>
          <ac:picMkLst>
            <pc:docMk/>
            <pc:sldMk cId="1294143705" sldId="258"/>
            <ac:picMk id="2050" creationId="{B2610775-DED9-8648-A5F8-C24890EABBAC}"/>
          </ac:picMkLst>
        </pc:picChg>
      </pc:sldChg>
      <pc:sldChg chg="addSp delSp modSp mod modNotesTx">
        <pc:chgData name="Finnbar Rooney" userId="447b37e7-8ea7-47f0-9df0-bb0e2316e3e0" providerId="ADAL" clId="{3DAAE00D-F284-B94E-823E-9B6A01919670}" dt="2021-10-18T15:20:54.664" v="1529" actId="14100"/>
        <pc:sldMkLst>
          <pc:docMk/>
          <pc:sldMk cId="3852773217" sldId="259"/>
        </pc:sldMkLst>
        <pc:spChg chg="add del mod">
          <ac:chgData name="Finnbar Rooney" userId="447b37e7-8ea7-47f0-9df0-bb0e2316e3e0" providerId="ADAL" clId="{3DAAE00D-F284-B94E-823E-9B6A01919670}" dt="2021-10-18T15:17:24.227" v="1326"/>
          <ac:spMkLst>
            <pc:docMk/>
            <pc:sldMk cId="3852773217" sldId="259"/>
            <ac:spMk id="5" creationId="{C0963391-5E05-DD4D-BD73-AE2320A62AD4}"/>
          </ac:spMkLst>
        </pc:spChg>
        <pc:picChg chg="del mod">
          <ac:chgData name="Finnbar Rooney" userId="447b37e7-8ea7-47f0-9df0-bb0e2316e3e0" providerId="ADAL" clId="{3DAAE00D-F284-B94E-823E-9B6A01919670}" dt="2021-10-18T15:16:39.833" v="1323" actId="478"/>
          <ac:picMkLst>
            <pc:docMk/>
            <pc:sldMk cId="3852773217" sldId="259"/>
            <ac:picMk id="7" creationId="{3D306982-7559-4AC5-AF65-2B7598EA6701}"/>
          </ac:picMkLst>
        </pc:picChg>
        <pc:picChg chg="add del mod">
          <ac:chgData name="Finnbar Rooney" userId="447b37e7-8ea7-47f0-9df0-bb0e2316e3e0" providerId="ADAL" clId="{3DAAE00D-F284-B94E-823E-9B6A01919670}" dt="2021-10-18T15:18:26.243" v="1337" actId="478"/>
          <ac:picMkLst>
            <pc:docMk/>
            <pc:sldMk cId="3852773217" sldId="259"/>
            <ac:picMk id="8" creationId="{31D719EF-5C63-E849-A44A-CA0A7099E98F}"/>
          </ac:picMkLst>
        </pc:picChg>
        <pc:picChg chg="del">
          <ac:chgData name="Finnbar Rooney" userId="447b37e7-8ea7-47f0-9df0-bb0e2316e3e0" providerId="ADAL" clId="{3DAAE00D-F284-B94E-823E-9B6A01919670}" dt="2021-10-18T15:16:46.744" v="1325" actId="478"/>
          <ac:picMkLst>
            <pc:docMk/>
            <pc:sldMk cId="3852773217" sldId="259"/>
            <ac:picMk id="9" creationId="{FEA741D9-00E2-4790-9C20-D267B317D851}"/>
          </ac:picMkLst>
        </pc:picChg>
        <pc:picChg chg="add mod">
          <ac:chgData name="Finnbar Rooney" userId="447b37e7-8ea7-47f0-9df0-bb0e2316e3e0" providerId="ADAL" clId="{3DAAE00D-F284-B94E-823E-9B6A01919670}" dt="2021-10-18T15:18:17.438" v="1335" actId="1076"/>
          <ac:picMkLst>
            <pc:docMk/>
            <pc:sldMk cId="3852773217" sldId="259"/>
            <ac:picMk id="11" creationId="{BD120E19-DAF6-4D46-A898-DEC64A5F1196}"/>
          </ac:picMkLst>
        </pc:picChg>
        <pc:picChg chg="add mod">
          <ac:chgData name="Finnbar Rooney" userId="447b37e7-8ea7-47f0-9df0-bb0e2316e3e0" providerId="ADAL" clId="{3DAAE00D-F284-B94E-823E-9B6A01919670}" dt="2021-10-18T15:20:54.664" v="1529" actId="14100"/>
          <ac:picMkLst>
            <pc:docMk/>
            <pc:sldMk cId="3852773217" sldId="259"/>
            <ac:picMk id="12" creationId="{9EF117DC-772F-224D-892E-75F12D9CB1C2}"/>
          </ac:picMkLst>
        </pc:picChg>
      </pc:sldChg>
      <pc:sldChg chg="mod modShow">
        <pc:chgData name="Finnbar Rooney" userId="447b37e7-8ea7-47f0-9df0-bb0e2316e3e0" providerId="ADAL" clId="{3DAAE00D-F284-B94E-823E-9B6A01919670}" dt="2021-10-14T20:30:39.948" v="722" actId="729"/>
        <pc:sldMkLst>
          <pc:docMk/>
          <pc:sldMk cId="3420304419" sldId="260"/>
        </pc:sldMkLst>
      </pc:sldChg>
      <pc:sldChg chg="addSp delSp modSp mod">
        <pc:chgData name="Finnbar Rooney" userId="447b37e7-8ea7-47f0-9df0-bb0e2316e3e0" providerId="ADAL" clId="{3DAAE00D-F284-B94E-823E-9B6A01919670}" dt="2021-10-18T15:56:20.508" v="1699" actId="1076"/>
        <pc:sldMkLst>
          <pc:docMk/>
          <pc:sldMk cId="1566600359" sldId="261"/>
        </pc:sldMkLst>
        <pc:spChg chg="add mod">
          <ac:chgData name="Finnbar Rooney" userId="447b37e7-8ea7-47f0-9df0-bb0e2316e3e0" providerId="ADAL" clId="{3DAAE00D-F284-B94E-823E-9B6A01919670}" dt="2021-10-14T21:19:09.766" v="1321" actId="20577"/>
          <ac:spMkLst>
            <pc:docMk/>
            <pc:sldMk cId="1566600359" sldId="261"/>
            <ac:spMk id="9" creationId="{BFFF71B3-5EC1-6345-AB1A-2B312F6C93A6}"/>
          </ac:spMkLst>
        </pc:spChg>
        <pc:picChg chg="del">
          <ac:chgData name="Finnbar Rooney" userId="447b37e7-8ea7-47f0-9df0-bb0e2316e3e0" providerId="ADAL" clId="{3DAAE00D-F284-B94E-823E-9B6A01919670}" dt="2021-10-18T15:55:11.283" v="1685" actId="478"/>
          <ac:picMkLst>
            <pc:docMk/>
            <pc:sldMk cId="1566600359" sldId="261"/>
            <ac:picMk id="7" creationId="{DFC29F21-1EE7-483B-9D47-AAC69F664D9F}"/>
          </ac:picMkLst>
        </pc:picChg>
        <pc:picChg chg="add del mod">
          <ac:chgData name="Finnbar Rooney" userId="447b37e7-8ea7-47f0-9df0-bb0e2316e3e0" providerId="ADAL" clId="{3DAAE00D-F284-B94E-823E-9B6A01919670}" dt="2021-10-18T15:55:43.441" v="1690" actId="478"/>
          <ac:picMkLst>
            <pc:docMk/>
            <pc:sldMk cId="1566600359" sldId="261"/>
            <ac:picMk id="3074" creationId="{2A20DEC7-EFC4-4C4C-AE51-1841B8F80A76}"/>
          </ac:picMkLst>
        </pc:picChg>
        <pc:picChg chg="add mod">
          <ac:chgData name="Finnbar Rooney" userId="447b37e7-8ea7-47f0-9df0-bb0e2316e3e0" providerId="ADAL" clId="{3DAAE00D-F284-B94E-823E-9B6A01919670}" dt="2021-10-18T15:56:20.508" v="1699" actId="1076"/>
          <ac:picMkLst>
            <pc:docMk/>
            <pc:sldMk cId="1566600359" sldId="261"/>
            <ac:picMk id="3076" creationId="{09C0241E-92CC-DF4F-8542-ACE3DC3DC286}"/>
          </ac:picMkLst>
        </pc:picChg>
      </pc:sldChg>
      <pc:sldChg chg="modSp mod modShow">
        <pc:chgData name="Finnbar Rooney" userId="447b37e7-8ea7-47f0-9df0-bb0e2316e3e0" providerId="ADAL" clId="{3DAAE00D-F284-B94E-823E-9B6A01919670}" dt="2021-10-14T20:20:02.568" v="721" actId="729"/>
        <pc:sldMkLst>
          <pc:docMk/>
          <pc:sldMk cId="3871158078" sldId="287"/>
        </pc:sldMkLst>
        <pc:spChg chg="mod">
          <ac:chgData name="Finnbar Rooney" userId="447b37e7-8ea7-47f0-9df0-bb0e2316e3e0" providerId="ADAL" clId="{3DAAE00D-F284-B94E-823E-9B6A01919670}" dt="2021-10-12T21:14:41.399" v="186" actId="20577"/>
          <ac:spMkLst>
            <pc:docMk/>
            <pc:sldMk cId="3871158078" sldId="287"/>
            <ac:spMk id="5" creationId="{F808553C-F56B-46DE-997D-7494604C471D}"/>
          </ac:spMkLst>
        </pc:spChg>
      </pc:sldChg>
      <pc:sldChg chg="addSp modSp mod modAnim modNotesTx">
        <pc:chgData name="Finnbar Rooney" userId="447b37e7-8ea7-47f0-9df0-bb0e2316e3e0" providerId="ADAL" clId="{3DAAE00D-F284-B94E-823E-9B6A01919670}" dt="2021-10-12T22:19:25.665" v="710"/>
        <pc:sldMkLst>
          <pc:docMk/>
          <pc:sldMk cId="1917091821" sldId="290"/>
        </pc:sldMkLst>
        <pc:spChg chg="mod">
          <ac:chgData name="Finnbar Rooney" userId="447b37e7-8ea7-47f0-9df0-bb0e2316e3e0" providerId="ADAL" clId="{3DAAE00D-F284-B94E-823E-9B6A01919670}" dt="2021-10-12T21:03:06.401" v="13" actId="20577"/>
          <ac:spMkLst>
            <pc:docMk/>
            <pc:sldMk cId="1917091821" sldId="290"/>
            <ac:spMk id="2" creationId="{CAD961FB-DA45-4D90-A567-07D5E9BDB15A}"/>
          </ac:spMkLst>
        </pc:spChg>
        <pc:spChg chg="mod">
          <ac:chgData name="Finnbar Rooney" userId="447b37e7-8ea7-47f0-9df0-bb0e2316e3e0" providerId="ADAL" clId="{3DAAE00D-F284-B94E-823E-9B6A01919670}" dt="2021-10-12T21:38:43.787" v="504" actId="20577"/>
          <ac:spMkLst>
            <pc:docMk/>
            <pc:sldMk cId="1917091821" sldId="290"/>
            <ac:spMk id="3" creationId="{7978974B-A3ED-4DEE-A1DD-D6695588BE12}"/>
          </ac:spMkLst>
        </pc:spChg>
        <pc:picChg chg="add mod">
          <ac:chgData name="Finnbar Rooney" userId="447b37e7-8ea7-47f0-9df0-bb0e2316e3e0" providerId="ADAL" clId="{3DAAE00D-F284-B94E-823E-9B6A01919670}" dt="2021-10-12T22:18:53.491" v="707" actId="1076"/>
          <ac:picMkLst>
            <pc:docMk/>
            <pc:sldMk cId="1917091821" sldId="290"/>
            <ac:picMk id="1026" creationId="{0636DBD1-8B0D-D942-8562-52E7633FFDFA}"/>
          </ac:picMkLst>
        </pc:picChg>
        <pc:picChg chg="add mod">
          <ac:chgData name="Finnbar Rooney" userId="447b37e7-8ea7-47f0-9df0-bb0e2316e3e0" providerId="ADAL" clId="{3DAAE00D-F284-B94E-823E-9B6A01919670}" dt="2021-10-12T22:19:03.889" v="709" actId="1076"/>
          <ac:picMkLst>
            <pc:docMk/>
            <pc:sldMk cId="1917091821" sldId="290"/>
            <ac:picMk id="1028" creationId="{FEDF5519-EBC1-AD4D-9629-59DC0062088D}"/>
          </ac:picMkLst>
        </pc:picChg>
      </pc:sldChg>
      <pc:sldChg chg="addSp modSp mod modAnim">
        <pc:chgData name="Finnbar Rooney" userId="447b37e7-8ea7-47f0-9df0-bb0e2316e3e0" providerId="ADAL" clId="{3DAAE00D-F284-B94E-823E-9B6A01919670}" dt="2021-10-18T16:06:12.687" v="1718"/>
        <pc:sldMkLst>
          <pc:docMk/>
          <pc:sldMk cId="1364012206" sldId="293"/>
        </pc:sldMkLst>
        <pc:spChg chg="add mod">
          <ac:chgData name="Finnbar Rooney" userId="447b37e7-8ea7-47f0-9df0-bb0e2316e3e0" providerId="ADAL" clId="{3DAAE00D-F284-B94E-823E-9B6A01919670}" dt="2021-10-14T21:01:31.480" v="1256" actId="20577"/>
          <ac:spMkLst>
            <pc:docMk/>
            <pc:sldMk cId="1364012206" sldId="293"/>
            <ac:spMk id="5" creationId="{965F6A35-2D71-6344-8515-3F755ECC3BDD}"/>
          </ac:spMkLst>
        </pc:spChg>
      </pc:sldChg>
      <pc:sldChg chg="addSp delSp modSp mod ord">
        <pc:chgData name="Finnbar Rooney" userId="447b37e7-8ea7-47f0-9df0-bb0e2316e3e0" providerId="ADAL" clId="{3DAAE00D-F284-B94E-823E-9B6A01919670}" dt="2021-10-18T15:47:04.204" v="1680" actId="2711"/>
        <pc:sldMkLst>
          <pc:docMk/>
          <pc:sldMk cId="2093153516" sldId="294"/>
        </pc:sldMkLst>
        <pc:spChg chg="mod">
          <ac:chgData name="Finnbar Rooney" userId="447b37e7-8ea7-47f0-9df0-bb0e2316e3e0" providerId="ADAL" clId="{3DAAE00D-F284-B94E-823E-9B6A01919670}" dt="2021-10-18T15:47:04.204" v="1680" actId="2711"/>
          <ac:spMkLst>
            <pc:docMk/>
            <pc:sldMk cId="2093153516" sldId="294"/>
            <ac:spMk id="2" creationId="{49DE0DC9-6E28-4D90-9F4D-090A141DC1D4}"/>
          </ac:spMkLst>
        </pc:spChg>
        <pc:spChg chg="add del mod">
          <ac:chgData name="Finnbar Rooney" userId="447b37e7-8ea7-47f0-9df0-bb0e2316e3e0" providerId="ADAL" clId="{3DAAE00D-F284-B94E-823E-9B6A01919670}" dt="2021-10-14T21:16:37.038" v="1291"/>
          <ac:spMkLst>
            <pc:docMk/>
            <pc:sldMk cId="2093153516" sldId="294"/>
            <ac:spMk id="5" creationId="{BA661702-875D-424A-8D6C-9A7F834E1777}"/>
          </ac:spMkLst>
        </pc:spChg>
      </pc:sldChg>
      <pc:sldChg chg="addSp modSp new mod modAnim">
        <pc:chgData name="Finnbar Rooney" userId="447b37e7-8ea7-47f0-9df0-bb0e2316e3e0" providerId="ADAL" clId="{3DAAE00D-F284-B94E-823E-9B6A01919670}" dt="2021-10-18T15:47:54.284" v="1684"/>
        <pc:sldMkLst>
          <pc:docMk/>
          <pc:sldMk cId="2467234635" sldId="295"/>
        </pc:sldMkLst>
        <pc:spChg chg="mod">
          <ac:chgData name="Finnbar Rooney" userId="447b37e7-8ea7-47f0-9df0-bb0e2316e3e0" providerId="ADAL" clId="{3DAAE00D-F284-B94E-823E-9B6A01919670}" dt="2021-10-14T20:48:51.376" v="762" actId="20577"/>
          <ac:spMkLst>
            <pc:docMk/>
            <pc:sldMk cId="2467234635" sldId="295"/>
            <ac:spMk id="2" creationId="{6FB429D7-C6F9-1C43-87ED-1C4580083C16}"/>
          </ac:spMkLst>
        </pc:spChg>
        <pc:spChg chg="add mod">
          <ac:chgData name="Finnbar Rooney" userId="447b37e7-8ea7-47f0-9df0-bb0e2316e3e0" providerId="ADAL" clId="{3DAAE00D-F284-B94E-823E-9B6A01919670}" dt="2021-10-18T15:45:37.857" v="1678" actId="20577"/>
          <ac:spMkLst>
            <pc:docMk/>
            <pc:sldMk cId="2467234635" sldId="295"/>
            <ac:spMk id="5" creationId="{7B4A6E4F-2BF1-BD4B-9238-37FB44BECB08}"/>
          </ac:spMkLst>
        </pc:spChg>
      </pc:sldChg>
      <pc:sldChg chg="new del">
        <pc:chgData name="Finnbar Rooney" userId="447b37e7-8ea7-47f0-9df0-bb0e2316e3e0" providerId="ADAL" clId="{3DAAE00D-F284-B94E-823E-9B6A01919670}" dt="2021-10-14T21:14:36.745" v="1259" actId="2696"/>
        <pc:sldMkLst>
          <pc:docMk/>
          <pc:sldMk cId="3281891176" sldId="296"/>
        </pc:sldMkLst>
      </pc:sldChg>
      <pc:sldChg chg="modSp add mod ord modShow">
        <pc:chgData name="Finnbar Rooney" userId="447b37e7-8ea7-47f0-9df0-bb0e2316e3e0" providerId="ADAL" clId="{3DAAE00D-F284-B94E-823E-9B6A01919670}" dt="2021-10-14T21:15:20.428" v="1285" actId="20578"/>
        <pc:sldMkLst>
          <pc:docMk/>
          <pc:sldMk cId="2343741583" sldId="297"/>
        </pc:sldMkLst>
        <pc:spChg chg="mod">
          <ac:chgData name="Finnbar Rooney" userId="447b37e7-8ea7-47f0-9df0-bb0e2316e3e0" providerId="ADAL" clId="{3DAAE00D-F284-B94E-823E-9B6A01919670}" dt="2021-10-14T21:14:56.570" v="1284" actId="20577"/>
          <ac:spMkLst>
            <pc:docMk/>
            <pc:sldMk cId="2343741583" sldId="297"/>
            <ac:spMk id="6" creationId="{3E9E202D-B0D9-467F-8CB7-A6850F2FACD8}"/>
          </ac:spMkLst>
        </pc:spChg>
      </pc:sldChg>
      <pc:sldChg chg="addSp delSp modSp mod">
        <pc:chgData name="Finnbar Rooney" userId="447b37e7-8ea7-47f0-9df0-bb0e2316e3e0" providerId="ADAL" clId="{3DAAE00D-F284-B94E-823E-9B6A01919670}" dt="2021-10-18T15:41:09.106" v="1542" actId="1076"/>
        <pc:sldMkLst>
          <pc:docMk/>
          <pc:sldMk cId="1466278534" sldId="301"/>
        </pc:sldMkLst>
        <pc:picChg chg="del">
          <ac:chgData name="Finnbar Rooney" userId="447b37e7-8ea7-47f0-9df0-bb0e2316e3e0" providerId="ADAL" clId="{3DAAE00D-F284-B94E-823E-9B6A01919670}" dt="2021-10-18T15:33:25.589" v="1530" actId="478"/>
          <ac:picMkLst>
            <pc:docMk/>
            <pc:sldMk cId="1466278534" sldId="301"/>
            <ac:picMk id="5" creationId="{834ECE91-00CE-4D50-A399-C6A8C9E1BE11}"/>
          </ac:picMkLst>
        </pc:picChg>
        <pc:picChg chg="del">
          <ac:chgData name="Finnbar Rooney" userId="447b37e7-8ea7-47f0-9df0-bb0e2316e3e0" providerId="ADAL" clId="{3DAAE00D-F284-B94E-823E-9B6A01919670}" dt="2021-10-18T15:40:47.314" v="1535" actId="478"/>
          <ac:picMkLst>
            <pc:docMk/>
            <pc:sldMk cId="1466278534" sldId="301"/>
            <ac:picMk id="6" creationId="{1BA9A32E-C6EA-4273-8F8A-26D7854EDE8F}"/>
          </ac:picMkLst>
        </pc:picChg>
        <pc:picChg chg="add mod">
          <ac:chgData name="Finnbar Rooney" userId="447b37e7-8ea7-47f0-9df0-bb0e2316e3e0" providerId="ADAL" clId="{3DAAE00D-F284-B94E-823E-9B6A01919670}" dt="2021-10-18T15:33:31.957" v="1534" actId="14100"/>
          <ac:picMkLst>
            <pc:docMk/>
            <pc:sldMk cId="1466278534" sldId="301"/>
            <ac:picMk id="7" creationId="{2EDCCB3F-9DCD-7547-B3B4-D07A55FD4605}"/>
          </ac:picMkLst>
        </pc:picChg>
        <pc:picChg chg="add mod">
          <ac:chgData name="Finnbar Rooney" userId="447b37e7-8ea7-47f0-9df0-bb0e2316e3e0" providerId="ADAL" clId="{3DAAE00D-F284-B94E-823E-9B6A01919670}" dt="2021-10-18T15:41:09.106" v="1542" actId="1076"/>
          <ac:picMkLst>
            <pc:docMk/>
            <pc:sldMk cId="1466278534" sldId="301"/>
            <ac:picMk id="2050" creationId="{6C8ED68B-7C70-CB47-9B13-B67804B05057}"/>
          </ac:picMkLst>
        </pc:picChg>
      </pc:sldChg>
      <pc:sldChg chg="addSp delSp modSp mod">
        <pc:chgData name="Finnbar Rooney" userId="447b37e7-8ea7-47f0-9df0-bb0e2316e3e0" providerId="ADAL" clId="{3DAAE00D-F284-B94E-823E-9B6A01919670}" dt="2021-10-18T16:03:32.495" v="1706" actId="1076"/>
        <pc:sldMkLst>
          <pc:docMk/>
          <pc:sldMk cId="882003180" sldId="302"/>
        </pc:sldMkLst>
        <pc:picChg chg="del">
          <ac:chgData name="Finnbar Rooney" userId="447b37e7-8ea7-47f0-9df0-bb0e2316e3e0" providerId="ADAL" clId="{3DAAE00D-F284-B94E-823E-9B6A01919670}" dt="2021-10-18T16:03:06.875" v="1700" actId="478"/>
          <ac:picMkLst>
            <pc:docMk/>
            <pc:sldMk cId="882003180" sldId="302"/>
            <ac:picMk id="6" creationId="{830FA8D4-B7CD-4D81-A37F-E91F50CDAE1A}"/>
          </ac:picMkLst>
        </pc:picChg>
        <pc:picChg chg="add mod">
          <ac:chgData name="Finnbar Rooney" userId="447b37e7-8ea7-47f0-9df0-bb0e2316e3e0" providerId="ADAL" clId="{3DAAE00D-F284-B94E-823E-9B6A01919670}" dt="2021-10-18T16:03:32.495" v="1706" actId="1076"/>
          <ac:picMkLst>
            <pc:docMk/>
            <pc:sldMk cId="882003180" sldId="302"/>
            <ac:picMk id="4098" creationId="{FD0CA562-2988-D84E-B50F-52B2205DD61C}"/>
          </ac:picMkLst>
        </pc:picChg>
      </pc:sldChg>
      <pc:sldChg chg="modSp mod">
        <pc:chgData name="Finnbar Rooney" userId="447b37e7-8ea7-47f0-9df0-bb0e2316e3e0" providerId="ADAL" clId="{3DAAE00D-F284-B94E-823E-9B6A01919670}" dt="2021-10-18T16:13:24.123" v="1723" actId="1076"/>
        <pc:sldMkLst>
          <pc:docMk/>
          <pc:sldMk cId="4288589074" sldId="303"/>
        </pc:sldMkLst>
        <pc:spChg chg="mod">
          <ac:chgData name="Finnbar Rooney" userId="447b37e7-8ea7-47f0-9df0-bb0e2316e3e0" providerId="ADAL" clId="{3DAAE00D-F284-B94E-823E-9B6A01919670}" dt="2021-10-18T16:13:24.123" v="1723" actId="1076"/>
          <ac:spMkLst>
            <pc:docMk/>
            <pc:sldMk cId="4288589074" sldId="303"/>
            <ac:spMk id="7" creationId="{E66E0512-9A82-4B3F-8952-D97C4618E0BA}"/>
          </ac:spMkLst>
        </pc:spChg>
        <pc:picChg chg="mod">
          <ac:chgData name="Finnbar Rooney" userId="447b37e7-8ea7-47f0-9df0-bb0e2316e3e0" providerId="ADAL" clId="{3DAAE00D-F284-B94E-823E-9B6A01919670}" dt="2021-10-18T16:13:13.019" v="1720" actId="1076"/>
          <ac:picMkLst>
            <pc:docMk/>
            <pc:sldMk cId="4288589074" sldId="303"/>
            <ac:picMk id="6" creationId="{F7E06747-EF28-4A86-8EAD-16063C6712A5}"/>
          </ac:picMkLst>
        </pc:picChg>
      </pc:sldChg>
      <pc:sldChg chg="modSp mod">
        <pc:chgData name="Finnbar Rooney" userId="447b37e7-8ea7-47f0-9df0-bb0e2316e3e0" providerId="ADAL" clId="{3DAAE00D-F284-B94E-823E-9B6A01919670}" dt="2021-10-18T16:12:35.502" v="1719" actId="1076"/>
        <pc:sldMkLst>
          <pc:docMk/>
          <pc:sldMk cId="706325006" sldId="304"/>
        </pc:sldMkLst>
        <pc:picChg chg="mod">
          <ac:chgData name="Finnbar Rooney" userId="447b37e7-8ea7-47f0-9df0-bb0e2316e3e0" providerId="ADAL" clId="{3DAAE00D-F284-B94E-823E-9B6A01919670}" dt="2021-10-18T16:12:35.502" v="1719" actId="1076"/>
          <ac:picMkLst>
            <pc:docMk/>
            <pc:sldMk cId="706325006" sldId="304"/>
            <ac:picMk id="6" creationId="{290AB4B4-D4CE-2948-8691-5532EA6DF50A}"/>
          </ac:picMkLst>
        </pc:picChg>
      </pc:sldChg>
    </pc:docChg>
  </pc:docChgLst>
  <pc:docChgLst>
    <pc:chgData name="Nicholas Walker" userId="S::ncw19@my.fsu.edu::45d984ee-6e7f-451d-b3d6-31903bae1bb9" providerId="AD" clId="Web-{8386EFE5-3D55-5C1D-97A6-88323C9020C1}"/>
    <pc:docChg chg="modSld">
      <pc:chgData name="Nicholas Walker" userId="S::ncw19@my.fsu.edu::45d984ee-6e7f-451d-b3d6-31903bae1bb9" providerId="AD" clId="Web-{8386EFE5-3D55-5C1D-97A6-88323C9020C1}" dt="2021-10-18T16:25:08.331" v="5" actId="20577"/>
      <pc:docMkLst>
        <pc:docMk/>
      </pc:docMkLst>
      <pc:sldChg chg="modSp">
        <pc:chgData name="Nicholas Walker" userId="S::ncw19@my.fsu.edu::45d984ee-6e7f-451d-b3d6-31903bae1bb9" providerId="AD" clId="Web-{8386EFE5-3D55-5C1D-97A6-88323C9020C1}" dt="2021-10-18T15:35:40.747" v="0" actId="14100"/>
        <pc:sldMkLst>
          <pc:docMk/>
          <pc:sldMk cId="1930795701" sldId="300"/>
        </pc:sldMkLst>
        <pc:picChg chg="mod">
          <ac:chgData name="Nicholas Walker" userId="S::ncw19@my.fsu.edu::45d984ee-6e7f-451d-b3d6-31903bae1bb9" providerId="AD" clId="Web-{8386EFE5-3D55-5C1D-97A6-88323C9020C1}" dt="2021-10-18T15:35:40.747" v="0" actId="14100"/>
          <ac:picMkLst>
            <pc:docMk/>
            <pc:sldMk cId="1930795701" sldId="300"/>
            <ac:picMk id="6" creationId="{8EB4ED77-C287-44C5-9D9E-B325C58933B3}"/>
          </ac:picMkLst>
        </pc:picChg>
      </pc:sldChg>
      <pc:sldChg chg="modSp">
        <pc:chgData name="Nicholas Walker" userId="S::ncw19@my.fsu.edu::45d984ee-6e7f-451d-b3d6-31903bae1bb9" providerId="AD" clId="Web-{8386EFE5-3D55-5C1D-97A6-88323C9020C1}" dt="2021-10-18T16:25:08.331" v="5" actId="20577"/>
        <pc:sldMkLst>
          <pc:docMk/>
          <pc:sldMk cId="4288589074" sldId="303"/>
        </pc:sldMkLst>
        <pc:spChg chg="mod">
          <ac:chgData name="Nicholas Walker" userId="S::ncw19@my.fsu.edu::45d984ee-6e7f-451d-b3d6-31903bae1bb9" providerId="AD" clId="Web-{8386EFE5-3D55-5C1D-97A6-88323C9020C1}" dt="2021-10-18T16:25:03.268" v="2" actId="1076"/>
          <ac:spMkLst>
            <pc:docMk/>
            <pc:sldMk cId="4288589074" sldId="303"/>
            <ac:spMk id="3" creationId="{024C4639-AD3C-47F0-9636-CC6AADE8381B}"/>
          </ac:spMkLst>
        </pc:spChg>
        <pc:spChg chg="mod">
          <ac:chgData name="Nicholas Walker" userId="S::ncw19@my.fsu.edu::45d984ee-6e7f-451d-b3d6-31903bae1bb9" providerId="AD" clId="Web-{8386EFE5-3D55-5C1D-97A6-88323C9020C1}" dt="2021-10-18T16:25:08.331" v="5" actId="20577"/>
          <ac:spMkLst>
            <pc:docMk/>
            <pc:sldMk cId="4288589074" sldId="303"/>
            <ac:spMk id="7" creationId="{E66E0512-9A82-4B3F-8952-D97C4618E0BA}"/>
          </ac:spMkLst>
        </pc:spChg>
        <pc:picChg chg="mod">
          <ac:chgData name="Nicholas Walker" userId="S::ncw19@my.fsu.edu::45d984ee-6e7f-451d-b3d6-31903bae1bb9" providerId="AD" clId="Web-{8386EFE5-3D55-5C1D-97A6-88323C9020C1}" dt="2021-10-18T16:25:03.659" v="3" actId="1076"/>
          <ac:picMkLst>
            <pc:docMk/>
            <pc:sldMk cId="4288589074" sldId="303"/>
            <ac:picMk id="6" creationId="{F7E06747-EF28-4A86-8EAD-16063C6712A5}"/>
          </ac:picMkLst>
        </pc:picChg>
      </pc:sldChg>
    </pc:docChg>
  </pc:docChgLst>
  <pc:docChgLst>
    <pc:chgData name="Nicholas Walker" userId="45d984ee-6e7f-451d-b3d6-31903bae1bb9" providerId="ADAL" clId="{70E80C7F-F689-9746-A855-F291C88FE813}"/>
    <pc:docChg chg="undo custSel modSld">
      <pc:chgData name="Nicholas Walker" userId="45d984ee-6e7f-451d-b3d6-31903bae1bb9" providerId="ADAL" clId="{70E80C7F-F689-9746-A855-F291C88FE813}" dt="2021-10-15T17:26:23.209" v="5" actId="1076"/>
      <pc:docMkLst>
        <pc:docMk/>
      </pc:docMkLst>
      <pc:sldChg chg="addSp modSp">
        <pc:chgData name="Nicholas Walker" userId="45d984ee-6e7f-451d-b3d6-31903bae1bb9" providerId="ADAL" clId="{70E80C7F-F689-9746-A855-F291C88FE813}" dt="2021-10-15T17:26:23.209" v="5" actId="1076"/>
        <pc:sldMkLst>
          <pc:docMk/>
          <pc:sldMk cId="717364557" sldId="257"/>
        </pc:sldMkLst>
        <pc:picChg chg="add mod">
          <ac:chgData name="Nicholas Walker" userId="45d984ee-6e7f-451d-b3d6-31903bae1bb9" providerId="ADAL" clId="{70E80C7F-F689-9746-A855-F291C88FE813}" dt="2021-10-15T17:26:23.209" v="5" actId="1076"/>
          <ac:picMkLst>
            <pc:docMk/>
            <pc:sldMk cId="717364557" sldId="257"/>
            <ac:picMk id="7" creationId="{029FC557-263B-7843-84CD-1F0A4912DC7F}"/>
          </ac:picMkLst>
        </pc:picChg>
      </pc:sldChg>
      <pc:sldChg chg="addSp delSp modSp">
        <pc:chgData name="Nicholas Walker" userId="45d984ee-6e7f-451d-b3d6-31903bae1bb9" providerId="ADAL" clId="{70E80C7F-F689-9746-A855-F291C88FE813}" dt="2021-10-15T17:25:41.534" v="2" actId="1076"/>
        <pc:sldMkLst>
          <pc:docMk/>
          <pc:sldMk cId="706325006" sldId="304"/>
        </pc:sldMkLst>
        <pc:spChg chg="mod">
          <ac:chgData name="Nicholas Walker" userId="45d984ee-6e7f-451d-b3d6-31903bae1bb9" providerId="ADAL" clId="{70E80C7F-F689-9746-A855-F291C88FE813}" dt="2021-10-15T17:25:41.534" v="2" actId="1076"/>
          <ac:spMkLst>
            <pc:docMk/>
            <pc:sldMk cId="706325006" sldId="304"/>
            <ac:spMk id="2" creationId="{E26C8E3E-7AA9-429F-8BF7-23CDBEBD5D3C}"/>
          </ac:spMkLst>
        </pc:spChg>
        <pc:spChg chg="del">
          <ac:chgData name="Nicholas Walker" userId="45d984ee-6e7f-451d-b3d6-31903bae1bb9" providerId="ADAL" clId="{70E80C7F-F689-9746-A855-F291C88FE813}" dt="2021-10-15T15:20:33.139" v="0" actId="931"/>
          <ac:spMkLst>
            <pc:docMk/>
            <pc:sldMk cId="706325006" sldId="304"/>
            <ac:spMk id="3" creationId="{687687B6-2815-445A-89AF-8DFF955B8088}"/>
          </ac:spMkLst>
        </pc:spChg>
        <pc:picChg chg="add mod ord">
          <ac:chgData name="Nicholas Walker" userId="45d984ee-6e7f-451d-b3d6-31903bae1bb9" providerId="ADAL" clId="{70E80C7F-F689-9746-A855-F291C88FE813}" dt="2021-10-15T15:20:33.139" v="0" actId="931"/>
          <ac:picMkLst>
            <pc:docMk/>
            <pc:sldMk cId="706325006" sldId="304"/>
            <ac:picMk id="6" creationId="{290AB4B4-D4CE-2948-8691-5532EA6DF50A}"/>
          </ac:picMkLst>
        </pc:picChg>
      </pc:sldChg>
    </pc:docChg>
  </pc:docChgLst>
  <pc:docChgLst>
    <pc:chgData name="Nicholas Walker" userId="45d984ee-6e7f-451d-b3d6-31903bae1bb9" providerId="ADAL" clId="{949CE10F-3D71-4DAA-942C-06E2D00E42AE}"/>
    <pc:docChg chg="undo custSel addSld delSld modSld sldOrd modMainMaster modSection">
      <pc:chgData name="Nicholas Walker" userId="45d984ee-6e7f-451d-b3d6-31903bae1bb9" providerId="ADAL" clId="{949CE10F-3D71-4DAA-942C-06E2D00E42AE}" dt="2021-10-26T19:27:20.110" v="3579" actId="1076"/>
      <pc:docMkLst>
        <pc:docMk/>
      </pc:docMkLst>
      <pc:sldChg chg="modSp mod">
        <pc:chgData name="Nicholas Walker" userId="45d984ee-6e7f-451d-b3d6-31903bae1bb9" providerId="ADAL" clId="{949CE10F-3D71-4DAA-942C-06E2D00E42AE}" dt="2021-10-18T15:17:01.926" v="1128" actId="113"/>
        <pc:sldMkLst>
          <pc:docMk/>
          <pc:sldMk cId="1799507294" sldId="256"/>
        </pc:sldMkLst>
        <pc:spChg chg="mod">
          <ac:chgData name="Nicholas Walker" userId="45d984ee-6e7f-451d-b3d6-31903bae1bb9" providerId="ADAL" clId="{949CE10F-3D71-4DAA-942C-06E2D00E42AE}" dt="2021-10-15T04:09:20.204" v="978"/>
          <ac:spMkLst>
            <pc:docMk/>
            <pc:sldMk cId="1799507294" sldId="256"/>
            <ac:spMk id="2" creationId="{D5233AB9-F451-4350-AE5E-9E3DD0BCE240}"/>
          </ac:spMkLst>
        </pc:spChg>
        <pc:spChg chg="mod">
          <ac:chgData name="Nicholas Walker" userId="45d984ee-6e7f-451d-b3d6-31903bae1bb9" providerId="ADAL" clId="{949CE10F-3D71-4DAA-942C-06E2D00E42AE}" dt="2021-10-15T04:08:36.899" v="966" actId="1076"/>
          <ac:spMkLst>
            <pc:docMk/>
            <pc:sldMk cId="1799507294" sldId="256"/>
            <ac:spMk id="3" creationId="{38CE93E2-8F10-4A6E-A116-2EC540866564}"/>
          </ac:spMkLst>
        </pc:spChg>
        <pc:spChg chg="mod">
          <ac:chgData name="Nicholas Walker" userId="45d984ee-6e7f-451d-b3d6-31903bae1bb9" providerId="ADAL" clId="{949CE10F-3D71-4DAA-942C-06E2D00E42AE}" dt="2021-10-15T04:09:20.204" v="978"/>
          <ac:spMkLst>
            <pc:docMk/>
            <pc:sldMk cId="1799507294" sldId="256"/>
            <ac:spMk id="4" creationId="{C3F22183-DDE3-4447-A286-75482185CBC0}"/>
          </ac:spMkLst>
        </pc:spChg>
        <pc:spChg chg="mod">
          <ac:chgData name="Nicholas Walker" userId="45d984ee-6e7f-451d-b3d6-31903bae1bb9" providerId="ADAL" clId="{949CE10F-3D71-4DAA-942C-06E2D00E42AE}" dt="2021-10-18T15:17:01.926" v="1128" actId="113"/>
          <ac:spMkLst>
            <pc:docMk/>
            <pc:sldMk cId="1799507294" sldId="256"/>
            <ac:spMk id="9" creationId="{743DD5D5-1F99-496A-9127-33A44D70A0D8}"/>
          </ac:spMkLst>
        </pc:spChg>
      </pc:sldChg>
      <pc:sldChg chg="delSp modSp mod">
        <pc:chgData name="Nicholas Walker" userId="45d984ee-6e7f-451d-b3d6-31903bae1bb9" providerId="ADAL" clId="{949CE10F-3D71-4DAA-942C-06E2D00E42AE}" dt="2021-10-18T15:20:04.061" v="1196" actId="114"/>
        <pc:sldMkLst>
          <pc:docMk/>
          <pc:sldMk cId="717364557" sldId="257"/>
        </pc:sldMkLst>
        <pc:spChg chg="del">
          <ac:chgData name="Nicholas Walker" userId="45d984ee-6e7f-451d-b3d6-31903bae1bb9" providerId="ADAL" clId="{949CE10F-3D71-4DAA-942C-06E2D00E42AE}" dt="2021-10-12T04:45:28.576" v="29" actId="478"/>
          <ac:spMkLst>
            <pc:docMk/>
            <pc:sldMk cId="717364557" sldId="257"/>
            <ac:spMk id="2" creationId="{A74F01E0-776C-4505-8CE5-B13A76269058}"/>
          </ac:spMkLst>
        </pc:spChg>
        <pc:spChg chg="mod">
          <ac:chgData name="Nicholas Walker" userId="45d984ee-6e7f-451d-b3d6-31903bae1bb9" providerId="ADAL" clId="{949CE10F-3D71-4DAA-942C-06E2D00E42AE}" dt="2021-10-15T04:09:20.204" v="978"/>
          <ac:spMkLst>
            <pc:docMk/>
            <pc:sldMk cId="717364557" sldId="257"/>
            <ac:spMk id="4" creationId="{3B7A1825-83A1-406C-85B7-E22C8CC86550}"/>
          </ac:spMkLst>
        </pc:spChg>
        <pc:spChg chg="mod">
          <ac:chgData name="Nicholas Walker" userId="45d984ee-6e7f-451d-b3d6-31903bae1bb9" providerId="ADAL" clId="{949CE10F-3D71-4DAA-942C-06E2D00E42AE}" dt="2021-10-15T04:09:20.204" v="978"/>
          <ac:spMkLst>
            <pc:docMk/>
            <pc:sldMk cId="717364557" sldId="257"/>
            <ac:spMk id="5" creationId="{5E50AF06-A8FC-4B2F-AABF-051BAE858B76}"/>
          </ac:spMkLst>
        </pc:spChg>
        <pc:spChg chg="mod">
          <ac:chgData name="Nicholas Walker" userId="45d984ee-6e7f-451d-b3d6-31903bae1bb9" providerId="ADAL" clId="{949CE10F-3D71-4DAA-942C-06E2D00E42AE}" dt="2021-10-18T15:19:58.669" v="1194" actId="114"/>
          <ac:spMkLst>
            <pc:docMk/>
            <pc:sldMk cId="717364557" sldId="257"/>
            <ac:spMk id="10" creationId="{E97C58CA-988A-4A1A-8C96-195EC82E4496}"/>
          </ac:spMkLst>
        </pc:spChg>
        <pc:spChg chg="mod">
          <ac:chgData name="Nicholas Walker" userId="45d984ee-6e7f-451d-b3d6-31903bae1bb9" providerId="ADAL" clId="{949CE10F-3D71-4DAA-942C-06E2D00E42AE}" dt="2021-10-18T15:20:04.061" v="1196" actId="114"/>
          <ac:spMkLst>
            <pc:docMk/>
            <pc:sldMk cId="717364557" sldId="257"/>
            <ac:spMk id="11" creationId="{DA436A11-3288-4EB7-BD26-0FC53C1EC505}"/>
          </ac:spMkLst>
        </pc:spChg>
        <pc:spChg chg="mod">
          <ac:chgData name="Nicholas Walker" userId="45d984ee-6e7f-451d-b3d6-31903bae1bb9" providerId="ADAL" clId="{949CE10F-3D71-4DAA-942C-06E2D00E42AE}" dt="2021-10-18T15:19:29.636" v="1176" actId="114"/>
          <ac:spMkLst>
            <pc:docMk/>
            <pc:sldMk cId="717364557" sldId="257"/>
            <ac:spMk id="12" creationId="{CFD4A022-20F2-4C96-A44D-478FEF0F82F8}"/>
          </ac:spMkLst>
        </pc:spChg>
        <pc:grpChg chg="mod">
          <ac:chgData name="Nicholas Walker" userId="45d984ee-6e7f-451d-b3d6-31903bae1bb9" providerId="ADAL" clId="{949CE10F-3D71-4DAA-942C-06E2D00E42AE}" dt="2021-10-12T20:56:31.712" v="245" actId="1076"/>
          <ac:grpSpMkLst>
            <pc:docMk/>
            <pc:sldMk cId="717364557" sldId="257"/>
            <ac:grpSpMk id="26" creationId="{873D9B21-C56B-4ECD-942C-ECEE82059046}"/>
          </ac:grpSpMkLst>
        </pc:grpChg>
        <pc:grpChg chg="mod">
          <ac:chgData name="Nicholas Walker" userId="45d984ee-6e7f-451d-b3d6-31903bae1bb9" providerId="ADAL" clId="{949CE10F-3D71-4DAA-942C-06E2D00E42AE}" dt="2021-10-12T20:56:12.187" v="243" actId="1076"/>
          <ac:grpSpMkLst>
            <pc:docMk/>
            <pc:sldMk cId="717364557" sldId="257"/>
            <ac:grpSpMk id="27" creationId="{50FD09FB-9E8D-4AFD-B07B-6A5FF0684F54}"/>
          </ac:grpSpMkLst>
        </pc:grpChg>
        <pc:grpChg chg="mod">
          <ac:chgData name="Nicholas Walker" userId="45d984ee-6e7f-451d-b3d6-31903bae1bb9" providerId="ADAL" clId="{949CE10F-3D71-4DAA-942C-06E2D00E42AE}" dt="2021-10-12T20:56:18.746" v="244" actId="1076"/>
          <ac:grpSpMkLst>
            <pc:docMk/>
            <pc:sldMk cId="717364557" sldId="257"/>
            <ac:grpSpMk id="28" creationId="{2076B719-6DCC-434E-B4D6-19008C46845D}"/>
          </ac:grpSpMkLst>
        </pc:grpChg>
        <pc:grpChg chg="del mod">
          <ac:chgData name="Nicholas Walker" userId="45d984ee-6e7f-451d-b3d6-31903bae1bb9" providerId="ADAL" clId="{949CE10F-3D71-4DAA-942C-06E2D00E42AE}" dt="2021-10-12T04:45:19.417" v="27" actId="478"/>
          <ac:grpSpMkLst>
            <pc:docMk/>
            <pc:sldMk cId="717364557" sldId="257"/>
            <ac:grpSpMk id="29" creationId="{4C3D8901-8DB4-46CC-8674-F88553AFE38F}"/>
          </ac:grpSpMkLst>
        </pc:grpChg>
      </pc:sldChg>
      <pc:sldChg chg="addSp delSp modSp mod">
        <pc:chgData name="Nicholas Walker" userId="45d984ee-6e7f-451d-b3d6-31903bae1bb9" providerId="ADAL" clId="{949CE10F-3D71-4DAA-942C-06E2D00E42AE}" dt="2021-10-18T15:24:27.223" v="1202" actId="113"/>
        <pc:sldMkLst>
          <pc:docMk/>
          <pc:sldMk cId="1294143705" sldId="258"/>
        </pc:sldMkLst>
        <pc:spChg chg="mod">
          <ac:chgData name="Nicholas Walker" userId="45d984ee-6e7f-451d-b3d6-31903bae1bb9" providerId="ADAL" clId="{949CE10F-3D71-4DAA-942C-06E2D00E42AE}" dt="2021-10-15T04:09:20.204" v="978"/>
          <ac:spMkLst>
            <pc:docMk/>
            <pc:sldMk cId="1294143705" sldId="258"/>
            <ac:spMk id="2" creationId="{39A1382E-ADA7-442D-BB8A-1D3D00B04AF9}"/>
          </ac:spMkLst>
        </pc:spChg>
        <pc:spChg chg="mod">
          <ac:chgData name="Nicholas Walker" userId="45d984ee-6e7f-451d-b3d6-31903bae1bb9" providerId="ADAL" clId="{949CE10F-3D71-4DAA-942C-06E2D00E42AE}" dt="2021-10-15T04:09:20.204" v="978"/>
          <ac:spMkLst>
            <pc:docMk/>
            <pc:sldMk cId="1294143705" sldId="258"/>
            <ac:spMk id="3" creationId="{75991601-FC12-4929-A276-FFB7E4646B34}"/>
          </ac:spMkLst>
        </pc:spChg>
        <pc:spChg chg="mod">
          <ac:chgData name="Nicholas Walker" userId="45d984ee-6e7f-451d-b3d6-31903bae1bb9" providerId="ADAL" clId="{949CE10F-3D71-4DAA-942C-06E2D00E42AE}" dt="2021-10-18T15:24:27.223" v="1202" actId="113"/>
          <ac:spMkLst>
            <pc:docMk/>
            <pc:sldMk cId="1294143705" sldId="258"/>
            <ac:spMk id="4" creationId="{AA336630-A30B-4E2A-9736-EC71702DD595}"/>
          </ac:spMkLst>
        </pc:spChg>
        <pc:spChg chg="mod">
          <ac:chgData name="Nicholas Walker" userId="45d984ee-6e7f-451d-b3d6-31903bae1bb9" providerId="ADAL" clId="{949CE10F-3D71-4DAA-942C-06E2D00E42AE}" dt="2021-10-15T04:09:20.204" v="978"/>
          <ac:spMkLst>
            <pc:docMk/>
            <pc:sldMk cId="1294143705" sldId="258"/>
            <ac:spMk id="5" creationId="{A59F1485-977B-4868-8BAF-2E44FD0036AE}"/>
          </ac:spMkLst>
        </pc:spChg>
        <pc:spChg chg="mod">
          <ac:chgData name="Nicholas Walker" userId="45d984ee-6e7f-451d-b3d6-31903bae1bb9" providerId="ADAL" clId="{949CE10F-3D71-4DAA-942C-06E2D00E42AE}" dt="2021-10-12T21:34:55.563" v="320" actId="1076"/>
          <ac:spMkLst>
            <pc:docMk/>
            <pc:sldMk cId="1294143705" sldId="258"/>
            <ac:spMk id="7" creationId="{CE18525F-C1B3-44E6-826A-DFEBA47495BE}"/>
          </ac:spMkLst>
        </pc:spChg>
        <pc:spChg chg="add del mod">
          <ac:chgData name="Nicholas Walker" userId="45d984ee-6e7f-451d-b3d6-31903bae1bb9" providerId="ADAL" clId="{949CE10F-3D71-4DAA-942C-06E2D00E42AE}" dt="2021-10-12T21:34:26.840" v="314" actId="478"/>
          <ac:spMkLst>
            <pc:docMk/>
            <pc:sldMk cId="1294143705" sldId="258"/>
            <ac:spMk id="9" creationId="{D9D4BB6C-E27D-4DE8-9B00-96C5ED1EFE22}"/>
          </ac:spMkLst>
        </pc:spChg>
        <pc:spChg chg="add mod">
          <ac:chgData name="Nicholas Walker" userId="45d984ee-6e7f-451d-b3d6-31903bae1bb9" providerId="ADAL" clId="{949CE10F-3D71-4DAA-942C-06E2D00E42AE}" dt="2021-10-12T21:35:26.278" v="321" actId="478"/>
          <ac:spMkLst>
            <pc:docMk/>
            <pc:sldMk cId="1294143705" sldId="258"/>
            <ac:spMk id="11" creationId="{EA477B99-198F-4244-96CD-C3898785E139}"/>
          </ac:spMkLst>
        </pc:spChg>
        <pc:picChg chg="add mod">
          <ac:chgData name="Nicholas Walker" userId="45d984ee-6e7f-451d-b3d6-31903bae1bb9" providerId="ADAL" clId="{949CE10F-3D71-4DAA-942C-06E2D00E42AE}" dt="2021-10-12T21:34:38.487" v="317" actId="1076"/>
          <ac:picMkLst>
            <pc:docMk/>
            <pc:sldMk cId="1294143705" sldId="258"/>
            <ac:picMk id="6" creationId="{B496F201-E0DE-4AD1-BEF2-BF873DB051D1}"/>
          </ac:picMkLst>
        </pc:picChg>
        <pc:picChg chg="del">
          <ac:chgData name="Nicholas Walker" userId="45d984ee-6e7f-451d-b3d6-31903bae1bb9" providerId="ADAL" clId="{949CE10F-3D71-4DAA-942C-06E2D00E42AE}" dt="2021-10-12T21:34:20.112" v="312" actId="478"/>
          <ac:picMkLst>
            <pc:docMk/>
            <pc:sldMk cId="1294143705" sldId="258"/>
            <ac:picMk id="12" creationId="{483A6CC3-DA85-41B7-9D05-588F6A253E7B}"/>
          </ac:picMkLst>
        </pc:picChg>
        <pc:picChg chg="del mod">
          <ac:chgData name="Nicholas Walker" userId="45d984ee-6e7f-451d-b3d6-31903bae1bb9" providerId="ADAL" clId="{949CE10F-3D71-4DAA-942C-06E2D00E42AE}" dt="2021-10-12T21:35:26.278" v="321" actId="478"/>
          <ac:picMkLst>
            <pc:docMk/>
            <pc:sldMk cId="1294143705" sldId="258"/>
            <ac:picMk id="15" creationId="{6EF5AC52-22EB-4BF7-B12E-133BB5D1DA34}"/>
          </ac:picMkLst>
        </pc:picChg>
        <pc:picChg chg="del">
          <ac:chgData name="Nicholas Walker" userId="45d984ee-6e7f-451d-b3d6-31903bae1bb9" providerId="ADAL" clId="{949CE10F-3D71-4DAA-942C-06E2D00E42AE}" dt="2021-10-12T21:34:23.003" v="313" actId="478"/>
          <ac:picMkLst>
            <pc:docMk/>
            <pc:sldMk cId="1294143705" sldId="258"/>
            <ac:picMk id="21" creationId="{D9E70DDF-6D12-4B0A-898D-5E32DD96ADA4}"/>
          </ac:picMkLst>
        </pc:picChg>
      </pc:sldChg>
      <pc:sldChg chg="addSp delSp modSp mod modMedia modClrScheme delAnim modAnim chgLayout modNotesTx">
        <pc:chgData name="Nicholas Walker" userId="45d984ee-6e7f-451d-b3d6-31903bae1bb9" providerId="ADAL" clId="{949CE10F-3D71-4DAA-942C-06E2D00E42AE}" dt="2021-10-18T16:46:28.023" v="1861" actId="207"/>
        <pc:sldMkLst>
          <pc:docMk/>
          <pc:sldMk cId="3852773217" sldId="259"/>
        </pc:sldMkLst>
        <pc:spChg chg="mod">
          <ac:chgData name="Nicholas Walker" userId="45d984ee-6e7f-451d-b3d6-31903bae1bb9" providerId="ADAL" clId="{949CE10F-3D71-4DAA-942C-06E2D00E42AE}" dt="2021-10-15T04:09:19.362" v="977"/>
          <ac:spMkLst>
            <pc:docMk/>
            <pc:sldMk cId="3852773217" sldId="259"/>
            <ac:spMk id="2" creationId="{C4389912-51C3-4E24-A5FC-A826AC644D5D}"/>
          </ac:spMkLst>
        </pc:spChg>
        <pc:spChg chg="mod ord">
          <ac:chgData name="Nicholas Walker" userId="45d984ee-6e7f-451d-b3d6-31903bae1bb9" providerId="ADAL" clId="{949CE10F-3D71-4DAA-942C-06E2D00E42AE}" dt="2021-10-15T04:09:20.204" v="978"/>
          <ac:spMkLst>
            <pc:docMk/>
            <pc:sldMk cId="3852773217" sldId="259"/>
            <ac:spMk id="3" creationId="{FD50D746-D228-4248-9275-E24BB7224E4F}"/>
          </ac:spMkLst>
        </pc:spChg>
        <pc:spChg chg="del mod">
          <ac:chgData name="Nicholas Walker" userId="45d984ee-6e7f-451d-b3d6-31903bae1bb9" providerId="ADAL" clId="{949CE10F-3D71-4DAA-942C-06E2D00E42AE}" dt="2021-10-12T21:02:55.240" v="251" actId="478"/>
          <ac:spMkLst>
            <pc:docMk/>
            <pc:sldMk cId="3852773217" sldId="259"/>
            <ac:spMk id="4" creationId="{443DEA3C-84F8-49F2-AF73-78A49BAB6FF2}"/>
          </ac:spMkLst>
        </pc:spChg>
        <pc:spChg chg="add mod">
          <ac:chgData name="Nicholas Walker" userId="45d984ee-6e7f-451d-b3d6-31903bae1bb9" providerId="ADAL" clId="{949CE10F-3D71-4DAA-942C-06E2D00E42AE}" dt="2021-10-15T04:33:38.581" v="982" actId="478"/>
          <ac:spMkLst>
            <pc:docMk/>
            <pc:sldMk cId="3852773217" sldId="259"/>
            <ac:spMk id="8" creationId="{164AE8AC-2F51-40EC-926C-234EA3576C6E}"/>
          </ac:spMkLst>
        </pc:spChg>
        <pc:spChg chg="add del mod">
          <ac:chgData name="Nicholas Walker" userId="45d984ee-6e7f-451d-b3d6-31903bae1bb9" providerId="ADAL" clId="{949CE10F-3D71-4DAA-942C-06E2D00E42AE}" dt="2021-10-12T21:02:43.891" v="249" actId="26606"/>
          <ac:spMkLst>
            <pc:docMk/>
            <pc:sldMk cId="3852773217" sldId="259"/>
            <ac:spMk id="10" creationId="{3E5D5CCE-7EB3-4C6F-B802-1D17FC75E618}"/>
          </ac:spMkLst>
        </pc:spChg>
        <pc:spChg chg="add del mod">
          <ac:chgData name="Nicholas Walker" userId="45d984ee-6e7f-451d-b3d6-31903bae1bb9" providerId="ADAL" clId="{949CE10F-3D71-4DAA-942C-06E2D00E42AE}" dt="2021-10-18T16:46:07.223" v="1855" actId="478"/>
          <ac:spMkLst>
            <pc:docMk/>
            <pc:sldMk cId="3852773217" sldId="259"/>
            <ac:spMk id="13" creationId="{BE88C31F-FC18-438C-A1F9-FADA429BCC78}"/>
          </ac:spMkLst>
        </pc:spChg>
        <pc:spChg chg="add del mod">
          <ac:chgData name="Nicholas Walker" userId="45d984ee-6e7f-451d-b3d6-31903bae1bb9" providerId="ADAL" clId="{949CE10F-3D71-4DAA-942C-06E2D00E42AE}" dt="2021-10-18T16:46:12.748" v="1857" actId="478"/>
          <ac:spMkLst>
            <pc:docMk/>
            <pc:sldMk cId="3852773217" sldId="259"/>
            <ac:spMk id="14" creationId="{3AC1716D-E4A0-4CE5-976C-6AB3BC7FBDE4}"/>
          </ac:spMkLst>
        </pc:spChg>
        <pc:spChg chg="add mod">
          <ac:chgData name="Nicholas Walker" userId="45d984ee-6e7f-451d-b3d6-31903bae1bb9" providerId="ADAL" clId="{949CE10F-3D71-4DAA-942C-06E2D00E42AE}" dt="2021-10-18T16:46:28.023" v="1861" actId="207"/>
          <ac:spMkLst>
            <pc:docMk/>
            <pc:sldMk cId="3852773217" sldId="259"/>
            <ac:spMk id="15" creationId="{29BCA427-3015-4ABC-8152-E06D1CE3C64B}"/>
          </ac:spMkLst>
        </pc:spChg>
        <pc:spChg chg="add del mod">
          <ac:chgData name="Nicholas Walker" userId="45d984ee-6e7f-451d-b3d6-31903bae1bb9" providerId="ADAL" clId="{949CE10F-3D71-4DAA-942C-06E2D00E42AE}" dt="2021-10-12T21:02:43.860" v="248" actId="26606"/>
          <ac:spMkLst>
            <pc:docMk/>
            <pc:sldMk cId="3852773217" sldId="259"/>
            <ac:spMk id="15" creationId="{5F74E95C-2505-4525-A91F-3BC7FD0E6E3A}"/>
          </ac:spMkLst>
        </pc:spChg>
        <pc:spChg chg="add del mod">
          <ac:chgData name="Nicholas Walker" userId="45d984ee-6e7f-451d-b3d6-31903bae1bb9" providerId="ADAL" clId="{949CE10F-3D71-4DAA-942C-06E2D00E42AE}" dt="2021-10-15T04:24:04.183" v="979" actId="931"/>
          <ac:spMkLst>
            <pc:docMk/>
            <pc:sldMk cId="3852773217" sldId="259"/>
            <ac:spMk id="17" creationId="{4C5E3CFE-E559-47EC-A730-33F10FC06A87}"/>
          </ac:spMkLst>
        </pc:spChg>
        <pc:picChg chg="add mod ord">
          <ac:chgData name="Nicholas Walker" userId="45d984ee-6e7f-451d-b3d6-31903bae1bb9" providerId="ADAL" clId="{949CE10F-3D71-4DAA-942C-06E2D00E42AE}" dt="2021-10-12T21:24:42.863" v="307" actId="1076"/>
          <ac:picMkLst>
            <pc:docMk/>
            <pc:sldMk cId="3852773217" sldId="259"/>
            <ac:picMk id="5" creationId="{09E0776A-D871-4496-B0BD-15D91B6DA52A}"/>
          </ac:picMkLst>
        </pc:picChg>
        <pc:picChg chg="add del mod">
          <ac:chgData name="Nicholas Walker" userId="45d984ee-6e7f-451d-b3d6-31903bae1bb9" providerId="ADAL" clId="{949CE10F-3D71-4DAA-942C-06E2D00E42AE}" dt="2021-10-12T20:55:31.691" v="239" actId="478"/>
          <ac:picMkLst>
            <pc:docMk/>
            <pc:sldMk cId="3852773217" sldId="259"/>
            <ac:picMk id="6" creationId="{40123691-FBC5-4C34-A426-70DEBAC38D18}"/>
          </ac:picMkLst>
        </pc:picChg>
        <pc:picChg chg="add del mod">
          <ac:chgData name="Nicholas Walker" userId="45d984ee-6e7f-451d-b3d6-31903bae1bb9" providerId="ADAL" clId="{949CE10F-3D71-4DAA-942C-06E2D00E42AE}" dt="2021-10-15T04:33:38.581" v="982" actId="478"/>
          <ac:picMkLst>
            <pc:docMk/>
            <pc:sldMk cId="3852773217" sldId="259"/>
            <ac:picMk id="6" creationId="{B7E1EC51-3E5F-4CA8-8FC5-08AC70A25D82}"/>
          </ac:picMkLst>
        </pc:picChg>
      </pc:sldChg>
      <pc:sldChg chg="del">
        <pc:chgData name="Nicholas Walker" userId="45d984ee-6e7f-451d-b3d6-31903bae1bb9" providerId="ADAL" clId="{949CE10F-3D71-4DAA-942C-06E2D00E42AE}" dt="2021-10-14T20:55:47.864" v="963" actId="47"/>
        <pc:sldMkLst>
          <pc:docMk/>
          <pc:sldMk cId="3420304419" sldId="260"/>
        </pc:sldMkLst>
      </pc:sldChg>
      <pc:sldChg chg="addSp delSp modSp mod modAnim">
        <pc:chgData name="Nicholas Walker" userId="45d984ee-6e7f-451d-b3d6-31903bae1bb9" providerId="ADAL" clId="{949CE10F-3D71-4DAA-942C-06E2D00E42AE}" dt="2021-10-26T19:27:20.110" v="3579" actId="1076"/>
        <pc:sldMkLst>
          <pc:docMk/>
          <pc:sldMk cId="1566600359" sldId="261"/>
        </pc:sldMkLst>
        <pc:spChg chg="del mod">
          <ac:chgData name="Nicholas Walker" userId="45d984ee-6e7f-451d-b3d6-31903bae1bb9" providerId="ADAL" clId="{949CE10F-3D71-4DAA-942C-06E2D00E42AE}" dt="2021-10-18T16:44:04.901" v="1833"/>
          <ac:spMkLst>
            <pc:docMk/>
            <pc:sldMk cId="1566600359" sldId="261"/>
            <ac:spMk id="2" creationId="{FA264737-946D-4234-ABBF-AD29729F593E}"/>
          </ac:spMkLst>
        </pc:spChg>
        <pc:spChg chg="mod">
          <ac:chgData name="Nicholas Walker" userId="45d984ee-6e7f-451d-b3d6-31903bae1bb9" providerId="ADAL" clId="{949CE10F-3D71-4DAA-942C-06E2D00E42AE}" dt="2021-10-15T04:09:20.204" v="978"/>
          <ac:spMkLst>
            <pc:docMk/>
            <pc:sldMk cId="1566600359" sldId="261"/>
            <ac:spMk id="4" creationId="{08EA70AF-2E29-4584-804D-7ADADC064BCA}"/>
          </ac:spMkLst>
        </pc:spChg>
        <pc:spChg chg="mod">
          <ac:chgData name="Nicholas Walker" userId="45d984ee-6e7f-451d-b3d6-31903bae1bb9" providerId="ADAL" clId="{949CE10F-3D71-4DAA-942C-06E2D00E42AE}" dt="2021-10-19T03:01:14.593" v="1868" actId="1076"/>
          <ac:spMkLst>
            <pc:docMk/>
            <pc:sldMk cId="1566600359" sldId="261"/>
            <ac:spMk id="5" creationId="{F808553C-F56B-46DE-997D-7494604C471D}"/>
          </ac:spMkLst>
        </pc:spChg>
        <pc:spChg chg="add mod">
          <ac:chgData name="Nicholas Walker" userId="45d984ee-6e7f-451d-b3d6-31903bae1bb9" providerId="ADAL" clId="{949CE10F-3D71-4DAA-942C-06E2D00E42AE}" dt="2021-10-18T15:54:38.040" v="1498" actId="1076"/>
          <ac:spMkLst>
            <pc:docMk/>
            <pc:sldMk cId="1566600359" sldId="261"/>
            <ac:spMk id="8" creationId="{C5804E61-05EE-40C5-933A-3208A4C90697}"/>
          </ac:spMkLst>
        </pc:spChg>
        <pc:spChg chg="add mod">
          <ac:chgData name="Nicholas Walker" userId="45d984ee-6e7f-451d-b3d6-31903bae1bb9" providerId="ADAL" clId="{949CE10F-3D71-4DAA-942C-06E2D00E42AE}" dt="2021-10-18T15:54:33.952" v="1497" actId="1076"/>
          <ac:spMkLst>
            <pc:docMk/>
            <pc:sldMk cId="1566600359" sldId="261"/>
            <ac:spMk id="10" creationId="{9AB8EEEC-D9DE-4F7C-90F9-5DD5C7688CDB}"/>
          </ac:spMkLst>
        </pc:spChg>
        <pc:spChg chg="add mod">
          <ac:chgData name="Nicholas Walker" userId="45d984ee-6e7f-451d-b3d6-31903bae1bb9" providerId="ADAL" clId="{949CE10F-3D71-4DAA-942C-06E2D00E42AE}" dt="2021-10-18T15:54:29.774" v="1496" actId="1076"/>
          <ac:spMkLst>
            <pc:docMk/>
            <pc:sldMk cId="1566600359" sldId="261"/>
            <ac:spMk id="11" creationId="{C4A50FAF-00DB-4E04-BB97-2BE7343CE629}"/>
          </ac:spMkLst>
        </pc:spChg>
        <pc:spChg chg="add del mod">
          <ac:chgData name="Nicholas Walker" userId="45d984ee-6e7f-451d-b3d6-31903bae1bb9" providerId="ADAL" clId="{949CE10F-3D71-4DAA-942C-06E2D00E42AE}" dt="2021-10-18T16:45:51.228" v="1850" actId="478"/>
          <ac:spMkLst>
            <pc:docMk/>
            <pc:sldMk cId="1566600359" sldId="261"/>
            <ac:spMk id="13" creationId="{B2A56927-7622-4CE8-9F17-B85D26559747}"/>
          </ac:spMkLst>
        </pc:spChg>
        <pc:spChg chg="add del mod">
          <ac:chgData name="Nicholas Walker" userId="45d984ee-6e7f-451d-b3d6-31903bae1bb9" providerId="ADAL" clId="{949CE10F-3D71-4DAA-942C-06E2D00E42AE}" dt="2021-10-18T16:45:49.406" v="1849" actId="478"/>
          <ac:spMkLst>
            <pc:docMk/>
            <pc:sldMk cId="1566600359" sldId="261"/>
            <ac:spMk id="14" creationId="{067950BE-6208-4FA3-9C85-38219EA336D0}"/>
          </ac:spMkLst>
        </pc:spChg>
        <pc:spChg chg="add mod">
          <ac:chgData name="Nicholas Walker" userId="45d984ee-6e7f-451d-b3d6-31903bae1bb9" providerId="ADAL" clId="{949CE10F-3D71-4DAA-942C-06E2D00E42AE}" dt="2021-10-18T16:45:52.207" v="1851"/>
          <ac:spMkLst>
            <pc:docMk/>
            <pc:sldMk cId="1566600359" sldId="261"/>
            <ac:spMk id="17" creationId="{F445D1D2-F19C-4EBD-A23B-DC113D037EBD}"/>
          </ac:spMkLst>
        </pc:spChg>
        <pc:picChg chg="mod">
          <ac:chgData name="Nicholas Walker" userId="45d984ee-6e7f-451d-b3d6-31903bae1bb9" providerId="ADAL" clId="{949CE10F-3D71-4DAA-942C-06E2D00E42AE}" dt="2021-10-18T15:57:06.351" v="1518" actId="1076"/>
          <ac:picMkLst>
            <pc:docMk/>
            <pc:sldMk cId="1566600359" sldId="261"/>
            <ac:picMk id="3" creationId="{428A7440-48DB-480F-AEEE-CABB9CF2FAE6}"/>
          </ac:picMkLst>
        </pc:picChg>
        <pc:picChg chg="mod modCrop">
          <ac:chgData name="Nicholas Walker" userId="45d984ee-6e7f-451d-b3d6-31903bae1bb9" providerId="ADAL" clId="{949CE10F-3D71-4DAA-942C-06E2D00E42AE}" dt="2021-10-26T19:27:20.110" v="3579" actId="1076"/>
          <ac:picMkLst>
            <pc:docMk/>
            <pc:sldMk cId="1566600359" sldId="261"/>
            <ac:picMk id="6" creationId="{A335DE54-DCD9-4EF1-A4E6-41C932948ECF}"/>
          </ac:picMkLst>
        </pc:picChg>
        <pc:picChg chg="mod">
          <ac:chgData name="Nicholas Walker" userId="45d984ee-6e7f-451d-b3d6-31903bae1bb9" providerId="ADAL" clId="{949CE10F-3D71-4DAA-942C-06E2D00E42AE}" dt="2021-10-18T15:42:26.187" v="1278" actId="1076"/>
          <ac:picMkLst>
            <pc:docMk/>
            <pc:sldMk cId="1566600359" sldId="261"/>
            <ac:picMk id="7" creationId="{DFC29F21-1EE7-483B-9D47-AAC69F664D9F}"/>
          </ac:picMkLst>
        </pc:picChg>
        <pc:picChg chg="del">
          <ac:chgData name="Nicholas Walker" userId="45d984ee-6e7f-451d-b3d6-31903bae1bb9" providerId="ADAL" clId="{949CE10F-3D71-4DAA-942C-06E2D00E42AE}" dt="2021-10-14T20:26:55.708" v="895" actId="478"/>
          <ac:picMkLst>
            <pc:docMk/>
            <pc:sldMk cId="1566600359" sldId="261"/>
            <ac:picMk id="10" creationId="{8A1E4157-C8DD-43C8-8098-727CC9887347}"/>
          </ac:picMkLst>
        </pc:picChg>
        <pc:picChg chg="mod">
          <ac:chgData name="Nicholas Walker" userId="45d984ee-6e7f-451d-b3d6-31903bae1bb9" providerId="ADAL" clId="{949CE10F-3D71-4DAA-942C-06E2D00E42AE}" dt="2021-10-18T15:56:52.783" v="1515" actId="14100"/>
          <ac:picMkLst>
            <pc:docMk/>
            <pc:sldMk cId="1566600359" sldId="261"/>
            <ac:picMk id="3076" creationId="{09C0241E-92CC-DF4F-8542-ACE3DC3DC286}"/>
          </ac:picMkLst>
        </pc:picChg>
      </pc:sldChg>
      <pc:sldChg chg="modSp">
        <pc:chgData name="Nicholas Walker" userId="45d984ee-6e7f-451d-b3d6-31903bae1bb9" providerId="ADAL" clId="{949CE10F-3D71-4DAA-942C-06E2D00E42AE}" dt="2021-10-15T04:09:20.204" v="978"/>
        <pc:sldMkLst>
          <pc:docMk/>
          <pc:sldMk cId="4205265011" sldId="262"/>
        </pc:sldMkLst>
        <pc:spChg chg="mod">
          <ac:chgData name="Nicholas Walker" userId="45d984ee-6e7f-451d-b3d6-31903bae1bb9" providerId="ADAL" clId="{949CE10F-3D71-4DAA-942C-06E2D00E42AE}" dt="2021-10-15T04:09:20.204" v="978"/>
          <ac:spMkLst>
            <pc:docMk/>
            <pc:sldMk cId="4205265011" sldId="262"/>
            <ac:spMk id="4" creationId="{B7EA7D57-914C-4646-BB8D-F6DAB3E3B498}"/>
          </ac:spMkLst>
        </pc:spChg>
        <pc:spChg chg="mod">
          <ac:chgData name="Nicholas Walker" userId="45d984ee-6e7f-451d-b3d6-31903bae1bb9" providerId="ADAL" clId="{949CE10F-3D71-4DAA-942C-06E2D00E42AE}" dt="2021-10-15T04:09:20.204" v="978"/>
          <ac:spMkLst>
            <pc:docMk/>
            <pc:sldMk cId="4205265011" sldId="262"/>
            <ac:spMk id="5" creationId="{496D1F43-4240-49BD-AF82-731AE86C42D9}"/>
          </ac:spMkLst>
        </pc:spChg>
      </pc:sldChg>
      <pc:sldChg chg="modSp">
        <pc:chgData name="Nicholas Walker" userId="45d984ee-6e7f-451d-b3d6-31903bae1bb9" providerId="ADAL" clId="{949CE10F-3D71-4DAA-942C-06E2D00E42AE}" dt="2021-10-15T04:09:20.204" v="978"/>
        <pc:sldMkLst>
          <pc:docMk/>
          <pc:sldMk cId="721561079" sldId="263"/>
        </pc:sldMkLst>
        <pc:spChg chg="mod">
          <ac:chgData name="Nicholas Walker" userId="45d984ee-6e7f-451d-b3d6-31903bae1bb9" providerId="ADAL" clId="{949CE10F-3D71-4DAA-942C-06E2D00E42AE}" dt="2021-10-15T04:09:20.204" v="978"/>
          <ac:spMkLst>
            <pc:docMk/>
            <pc:sldMk cId="721561079" sldId="263"/>
            <ac:spMk id="2" creationId="{C2E5D4D6-048D-4528-BD47-CB9706CF25DB}"/>
          </ac:spMkLst>
        </pc:spChg>
        <pc:spChg chg="mod">
          <ac:chgData name="Nicholas Walker" userId="45d984ee-6e7f-451d-b3d6-31903bae1bb9" providerId="ADAL" clId="{949CE10F-3D71-4DAA-942C-06E2D00E42AE}" dt="2021-10-15T04:09:20.204" v="978"/>
          <ac:spMkLst>
            <pc:docMk/>
            <pc:sldMk cId="721561079" sldId="263"/>
            <ac:spMk id="3" creationId="{2208B640-4190-46B1-9229-98082B97DE0C}"/>
          </ac:spMkLst>
        </pc:spChg>
        <pc:spChg chg="mod">
          <ac:chgData name="Nicholas Walker" userId="45d984ee-6e7f-451d-b3d6-31903bae1bb9" providerId="ADAL" clId="{949CE10F-3D71-4DAA-942C-06E2D00E42AE}" dt="2021-10-15T04:09:20.204" v="978"/>
          <ac:spMkLst>
            <pc:docMk/>
            <pc:sldMk cId="721561079" sldId="263"/>
            <ac:spMk id="4" creationId="{ED1DA099-EEF7-4C13-B5E9-FC74F59B82C5}"/>
          </ac:spMkLst>
        </pc:spChg>
      </pc:sldChg>
      <pc:sldChg chg="modSp">
        <pc:chgData name="Nicholas Walker" userId="45d984ee-6e7f-451d-b3d6-31903bae1bb9" providerId="ADAL" clId="{949CE10F-3D71-4DAA-942C-06E2D00E42AE}" dt="2021-10-15T04:09:20.204" v="978"/>
        <pc:sldMkLst>
          <pc:docMk/>
          <pc:sldMk cId="2647284000" sldId="264"/>
        </pc:sldMkLst>
        <pc:spChg chg="mod">
          <ac:chgData name="Nicholas Walker" userId="45d984ee-6e7f-451d-b3d6-31903bae1bb9" providerId="ADAL" clId="{949CE10F-3D71-4DAA-942C-06E2D00E42AE}" dt="2021-10-15T04:09:20.204" v="978"/>
          <ac:spMkLst>
            <pc:docMk/>
            <pc:sldMk cId="2647284000" sldId="264"/>
            <ac:spMk id="2" creationId="{2BB5ED92-69AF-4FAC-BFCA-AAAA9A8E7CE8}"/>
          </ac:spMkLst>
        </pc:spChg>
        <pc:spChg chg="mod">
          <ac:chgData name="Nicholas Walker" userId="45d984ee-6e7f-451d-b3d6-31903bae1bb9" providerId="ADAL" clId="{949CE10F-3D71-4DAA-942C-06E2D00E42AE}" dt="2021-10-15T04:09:20.204" v="978"/>
          <ac:spMkLst>
            <pc:docMk/>
            <pc:sldMk cId="2647284000" sldId="264"/>
            <ac:spMk id="4" creationId="{11FA8EC0-251F-4940-8511-7C5BC77D30E9}"/>
          </ac:spMkLst>
        </pc:spChg>
        <pc:spChg chg="mod">
          <ac:chgData name="Nicholas Walker" userId="45d984ee-6e7f-451d-b3d6-31903bae1bb9" providerId="ADAL" clId="{949CE10F-3D71-4DAA-942C-06E2D00E42AE}" dt="2021-10-15T04:09:20.204" v="978"/>
          <ac:spMkLst>
            <pc:docMk/>
            <pc:sldMk cId="2647284000" sldId="264"/>
            <ac:spMk id="5" creationId="{F9BEDBD4-2645-455F-8B79-B6808147BA34}"/>
          </ac:spMkLst>
        </pc:spChg>
      </pc:sldChg>
      <pc:sldChg chg="modSp">
        <pc:chgData name="Nicholas Walker" userId="45d984ee-6e7f-451d-b3d6-31903bae1bb9" providerId="ADAL" clId="{949CE10F-3D71-4DAA-942C-06E2D00E42AE}" dt="2021-10-15T04:09:20.204" v="978"/>
        <pc:sldMkLst>
          <pc:docMk/>
          <pc:sldMk cId="3286573661" sldId="265"/>
        </pc:sldMkLst>
        <pc:spChg chg="mod">
          <ac:chgData name="Nicholas Walker" userId="45d984ee-6e7f-451d-b3d6-31903bae1bb9" providerId="ADAL" clId="{949CE10F-3D71-4DAA-942C-06E2D00E42AE}" dt="2021-10-15T04:09:20.204" v="978"/>
          <ac:spMkLst>
            <pc:docMk/>
            <pc:sldMk cId="3286573661" sldId="265"/>
            <ac:spMk id="2" creationId="{A7B4329B-5B17-4D56-93C1-99A1D0433F5E}"/>
          </ac:spMkLst>
        </pc:spChg>
        <pc:spChg chg="mod">
          <ac:chgData name="Nicholas Walker" userId="45d984ee-6e7f-451d-b3d6-31903bae1bb9" providerId="ADAL" clId="{949CE10F-3D71-4DAA-942C-06E2D00E42AE}" dt="2021-10-15T04:09:20.204" v="978"/>
          <ac:spMkLst>
            <pc:docMk/>
            <pc:sldMk cId="3286573661" sldId="265"/>
            <ac:spMk id="4" creationId="{F694680F-B4EA-4F72-A535-08A25DE0E5DC}"/>
          </ac:spMkLst>
        </pc:spChg>
        <pc:spChg chg="mod">
          <ac:chgData name="Nicholas Walker" userId="45d984ee-6e7f-451d-b3d6-31903bae1bb9" providerId="ADAL" clId="{949CE10F-3D71-4DAA-942C-06E2D00E42AE}" dt="2021-10-15T04:09:20.204" v="978"/>
          <ac:spMkLst>
            <pc:docMk/>
            <pc:sldMk cId="3286573661" sldId="265"/>
            <ac:spMk id="5" creationId="{04A69D85-7D48-4390-A58B-DBCA6DDC170B}"/>
          </ac:spMkLst>
        </pc:spChg>
        <pc:spChg chg="mod">
          <ac:chgData name="Nicholas Walker" userId="45d984ee-6e7f-451d-b3d6-31903bae1bb9" providerId="ADAL" clId="{949CE10F-3D71-4DAA-942C-06E2D00E42AE}" dt="2021-10-15T04:09:20.204" v="978"/>
          <ac:spMkLst>
            <pc:docMk/>
            <pc:sldMk cId="3286573661" sldId="265"/>
            <ac:spMk id="6" creationId="{2FFD064C-4971-498F-9FF6-8E687B89B04F}"/>
          </ac:spMkLst>
        </pc:spChg>
      </pc:sldChg>
      <pc:sldChg chg="modSp">
        <pc:chgData name="Nicholas Walker" userId="45d984ee-6e7f-451d-b3d6-31903bae1bb9" providerId="ADAL" clId="{949CE10F-3D71-4DAA-942C-06E2D00E42AE}" dt="2021-10-15T04:09:20.204" v="978"/>
        <pc:sldMkLst>
          <pc:docMk/>
          <pc:sldMk cId="1566711304" sldId="266"/>
        </pc:sldMkLst>
        <pc:spChg chg="mod">
          <ac:chgData name="Nicholas Walker" userId="45d984ee-6e7f-451d-b3d6-31903bae1bb9" providerId="ADAL" clId="{949CE10F-3D71-4DAA-942C-06E2D00E42AE}" dt="2021-10-15T04:09:20.204" v="978"/>
          <ac:spMkLst>
            <pc:docMk/>
            <pc:sldMk cId="1566711304" sldId="266"/>
            <ac:spMk id="2" creationId="{A831E105-55B5-4CB2-AFB1-9E90C2B53772}"/>
          </ac:spMkLst>
        </pc:spChg>
        <pc:spChg chg="mod">
          <ac:chgData name="Nicholas Walker" userId="45d984ee-6e7f-451d-b3d6-31903bae1bb9" providerId="ADAL" clId="{949CE10F-3D71-4DAA-942C-06E2D00E42AE}" dt="2021-10-15T04:09:20.204" v="978"/>
          <ac:spMkLst>
            <pc:docMk/>
            <pc:sldMk cId="1566711304" sldId="266"/>
            <ac:spMk id="3" creationId="{E1B7F892-86FC-4E8C-88E6-6C7B8B5CB410}"/>
          </ac:spMkLst>
        </pc:spChg>
        <pc:spChg chg="mod">
          <ac:chgData name="Nicholas Walker" userId="45d984ee-6e7f-451d-b3d6-31903bae1bb9" providerId="ADAL" clId="{949CE10F-3D71-4DAA-942C-06E2D00E42AE}" dt="2021-10-15T04:09:20.204" v="978"/>
          <ac:spMkLst>
            <pc:docMk/>
            <pc:sldMk cId="1566711304" sldId="266"/>
            <ac:spMk id="4" creationId="{9E616B3E-A78D-4F3F-904F-E5E0546212BC}"/>
          </ac:spMkLst>
        </pc:spChg>
      </pc:sldChg>
      <pc:sldChg chg="modSp">
        <pc:chgData name="Nicholas Walker" userId="45d984ee-6e7f-451d-b3d6-31903bae1bb9" providerId="ADAL" clId="{949CE10F-3D71-4DAA-942C-06E2D00E42AE}" dt="2021-10-15T04:09:20.204" v="978"/>
        <pc:sldMkLst>
          <pc:docMk/>
          <pc:sldMk cId="3970084903" sldId="267"/>
        </pc:sldMkLst>
        <pc:spChg chg="mod">
          <ac:chgData name="Nicholas Walker" userId="45d984ee-6e7f-451d-b3d6-31903bae1bb9" providerId="ADAL" clId="{949CE10F-3D71-4DAA-942C-06E2D00E42AE}" dt="2021-10-15T04:09:20.204" v="978"/>
          <ac:spMkLst>
            <pc:docMk/>
            <pc:sldMk cId="3970084903" sldId="267"/>
            <ac:spMk id="3" creationId="{5DC96CCB-4FD9-45A4-8C9A-108729B69212}"/>
          </ac:spMkLst>
        </pc:spChg>
        <pc:spChg chg="mod">
          <ac:chgData name="Nicholas Walker" userId="45d984ee-6e7f-451d-b3d6-31903bae1bb9" providerId="ADAL" clId="{949CE10F-3D71-4DAA-942C-06E2D00E42AE}" dt="2021-10-15T04:09:20.204" v="978"/>
          <ac:spMkLst>
            <pc:docMk/>
            <pc:sldMk cId="3970084903" sldId="267"/>
            <ac:spMk id="4" creationId="{62A2903D-AAB6-42C0-AC35-1C387C737EE0}"/>
          </ac:spMkLst>
        </pc:spChg>
        <pc:spChg chg="mod">
          <ac:chgData name="Nicholas Walker" userId="45d984ee-6e7f-451d-b3d6-31903bae1bb9" providerId="ADAL" clId="{949CE10F-3D71-4DAA-942C-06E2D00E42AE}" dt="2021-10-15T04:09:20.204" v="978"/>
          <ac:spMkLst>
            <pc:docMk/>
            <pc:sldMk cId="3970084903" sldId="267"/>
            <ac:spMk id="5" creationId="{506947E5-EE02-4F08-A256-D355695AE224}"/>
          </ac:spMkLst>
        </pc:spChg>
      </pc:sldChg>
      <pc:sldChg chg="modSp">
        <pc:chgData name="Nicholas Walker" userId="45d984ee-6e7f-451d-b3d6-31903bae1bb9" providerId="ADAL" clId="{949CE10F-3D71-4DAA-942C-06E2D00E42AE}" dt="2021-10-15T04:09:20.204" v="978"/>
        <pc:sldMkLst>
          <pc:docMk/>
          <pc:sldMk cId="1003051811" sldId="268"/>
        </pc:sldMkLst>
        <pc:spChg chg="mod">
          <ac:chgData name="Nicholas Walker" userId="45d984ee-6e7f-451d-b3d6-31903bae1bb9" providerId="ADAL" clId="{949CE10F-3D71-4DAA-942C-06E2D00E42AE}" dt="2021-10-15T04:09:20.204" v="978"/>
          <ac:spMkLst>
            <pc:docMk/>
            <pc:sldMk cId="1003051811" sldId="268"/>
            <ac:spMk id="2" creationId="{236B943D-DD55-4E03-BD59-EA3357AF11BA}"/>
          </ac:spMkLst>
        </pc:spChg>
        <pc:spChg chg="mod">
          <ac:chgData name="Nicholas Walker" userId="45d984ee-6e7f-451d-b3d6-31903bae1bb9" providerId="ADAL" clId="{949CE10F-3D71-4DAA-942C-06E2D00E42AE}" dt="2021-10-15T04:09:20.204" v="978"/>
          <ac:spMkLst>
            <pc:docMk/>
            <pc:sldMk cId="1003051811" sldId="268"/>
            <ac:spMk id="3" creationId="{555B3B9E-48FD-488C-9459-53AA98169E09}"/>
          </ac:spMkLst>
        </pc:spChg>
        <pc:spChg chg="mod">
          <ac:chgData name="Nicholas Walker" userId="45d984ee-6e7f-451d-b3d6-31903bae1bb9" providerId="ADAL" clId="{949CE10F-3D71-4DAA-942C-06E2D00E42AE}" dt="2021-10-15T04:09:20.204" v="978"/>
          <ac:spMkLst>
            <pc:docMk/>
            <pc:sldMk cId="1003051811" sldId="268"/>
            <ac:spMk id="4" creationId="{F5BF4ED5-4FF3-42F2-B9CB-C14DAF75C98C}"/>
          </ac:spMkLst>
        </pc:spChg>
      </pc:sldChg>
      <pc:sldChg chg="modSp">
        <pc:chgData name="Nicholas Walker" userId="45d984ee-6e7f-451d-b3d6-31903bae1bb9" providerId="ADAL" clId="{949CE10F-3D71-4DAA-942C-06E2D00E42AE}" dt="2021-10-15T04:09:20.204" v="978"/>
        <pc:sldMkLst>
          <pc:docMk/>
          <pc:sldMk cId="737024369" sldId="269"/>
        </pc:sldMkLst>
        <pc:spChg chg="mod">
          <ac:chgData name="Nicholas Walker" userId="45d984ee-6e7f-451d-b3d6-31903bae1bb9" providerId="ADAL" clId="{949CE10F-3D71-4DAA-942C-06E2D00E42AE}" dt="2021-10-15T04:09:20.204" v="978"/>
          <ac:spMkLst>
            <pc:docMk/>
            <pc:sldMk cId="737024369" sldId="269"/>
            <ac:spMk id="4" creationId="{CCBB4462-2FC3-4B5F-BABF-B2E83FA17067}"/>
          </ac:spMkLst>
        </pc:spChg>
        <pc:spChg chg="mod">
          <ac:chgData name="Nicholas Walker" userId="45d984ee-6e7f-451d-b3d6-31903bae1bb9" providerId="ADAL" clId="{949CE10F-3D71-4DAA-942C-06E2D00E42AE}" dt="2021-10-15T04:09:20.204" v="978"/>
          <ac:spMkLst>
            <pc:docMk/>
            <pc:sldMk cId="737024369" sldId="269"/>
            <ac:spMk id="5" creationId="{F999AA7E-CB20-4C77-8F4A-3C06B8F34AAF}"/>
          </ac:spMkLst>
        </pc:spChg>
      </pc:sldChg>
      <pc:sldChg chg="modSp">
        <pc:chgData name="Nicholas Walker" userId="45d984ee-6e7f-451d-b3d6-31903bae1bb9" providerId="ADAL" clId="{949CE10F-3D71-4DAA-942C-06E2D00E42AE}" dt="2021-10-15T04:09:20.204" v="978"/>
        <pc:sldMkLst>
          <pc:docMk/>
          <pc:sldMk cId="3725737307" sldId="270"/>
        </pc:sldMkLst>
        <pc:spChg chg="mod">
          <ac:chgData name="Nicholas Walker" userId="45d984ee-6e7f-451d-b3d6-31903bae1bb9" providerId="ADAL" clId="{949CE10F-3D71-4DAA-942C-06E2D00E42AE}" dt="2021-10-15T04:09:20.204" v="978"/>
          <ac:spMkLst>
            <pc:docMk/>
            <pc:sldMk cId="3725737307" sldId="270"/>
            <ac:spMk id="2" creationId="{66EA222A-970D-49DE-8905-5690FCFEDCF9}"/>
          </ac:spMkLst>
        </pc:spChg>
        <pc:spChg chg="mod">
          <ac:chgData name="Nicholas Walker" userId="45d984ee-6e7f-451d-b3d6-31903bae1bb9" providerId="ADAL" clId="{949CE10F-3D71-4DAA-942C-06E2D00E42AE}" dt="2021-10-15T04:09:20.204" v="978"/>
          <ac:spMkLst>
            <pc:docMk/>
            <pc:sldMk cId="3725737307" sldId="270"/>
            <ac:spMk id="4" creationId="{8B78E16D-4AD1-44B8-9681-5418B40F73A1}"/>
          </ac:spMkLst>
        </pc:spChg>
        <pc:spChg chg="mod">
          <ac:chgData name="Nicholas Walker" userId="45d984ee-6e7f-451d-b3d6-31903bae1bb9" providerId="ADAL" clId="{949CE10F-3D71-4DAA-942C-06E2D00E42AE}" dt="2021-10-15T04:09:20.204" v="978"/>
          <ac:spMkLst>
            <pc:docMk/>
            <pc:sldMk cId="3725737307" sldId="270"/>
            <ac:spMk id="5" creationId="{7A8ADFE8-C13D-40A5-BD5F-0F1A16CFF31B}"/>
          </ac:spMkLst>
        </pc:spChg>
      </pc:sldChg>
      <pc:sldChg chg="modSp">
        <pc:chgData name="Nicholas Walker" userId="45d984ee-6e7f-451d-b3d6-31903bae1bb9" providerId="ADAL" clId="{949CE10F-3D71-4DAA-942C-06E2D00E42AE}" dt="2021-10-15T04:09:20.204" v="978"/>
        <pc:sldMkLst>
          <pc:docMk/>
          <pc:sldMk cId="4153918763" sldId="271"/>
        </pc:sldMkLst>
        <pc:spChg chg="mod">
          <ac:chgData name="Nicholas Walker" userId="45d984ee-6e7f-451d-b3d6-31903bae1bb9" providerId="ADAL" clId="{949CE10F-3D71-4DAA-942C-06E2D00E42AE}" dt="2021-10-15T04:09:20.204" v="978"/>
          <ac:spMkLst>
            <pc:docMk/>
            <pc:sldMk cId="4153918763" sldId="271"/>
            <ac:spMk id="2" creationId="{E5F80B4F-176C-446D-A354-8FB91821F7BF}"/>
          </ac:spMkLst>
        </pc:spChg>
        <pc:spChg chg="mod">
          <ac:chgData name="Nicholas Walker" userId="45d984ee-6e7f-451d-b3d6-31903bae1bb9" providerId="ADAL" clId="{949CE10F-3D71-4DAA-942C-06E2D00E42AE}" dt="2021-10-15T04:09:20.204" v="978"/>
          <ac:spMkLst>
            <pc:docMk/>
            <pc:sldMk cId="4153918763" sldId="271"/>
            <ac:spMk id="4" creationId="{58BB47A7-9FB4-428F-A628-134CFC1D2960}"/>
          </ac:spMkLst>
        </pc:spChg>
        <pc:spChg chg="mod">
          <ac:chgData name="Nicholas Walker" userId="45d984ee-6e7f-451d-b3d6-31903bae1bb9" providerId="ADAL" clId="{949CE10F-3D71-4DAA-942C-06E2D00E42AE}" dt="2021-10-15T04:09:20.204" v="978"/>
          <ac:spMkLst>
            <pc:docMk/>
            <pc:sldMk cId="4153918763" sldId="271"/>
            <ac:spMk id="5" creationId="{1309BABA-22D3-40B8-B5AA-93F5EED38BAF}"/>
          </ac:spMkLst>
        </pc:spChg>
      </pc:sldChg>
      <pc:sldChg chg="modSp">
        <pc:chgData name="Nicholas Walker" userId="45d984ee-6e7f-451d-b3d6-31903bae1bb9" providerId="ADAL" clId="{949CE10F-3D71-4DAA-942C-06E2D00E42AE}" dt="2021-10-15T04:09:20.204" v="978"/>
        <pc:sldMkLst>
          <pc:docMk/>
          <pc:sldMk cId="4069885509" sldId="272"/>
        </pc:sldMkLst>
        <pc:spChg chg="mod">
          <ac:chgData name="Nicholas Walker" userId="45d984ee-6e7f-451d-b3d6-31903bae1bb9" providerId="ADAL" clId="{949CE10F-3D71-4DAA-942C-06E2D00E42AE}" dt="2021-10-15T04:09:20.204" v="978"/>
          <ac:spMkLst>
            <pc:docMk/>
            <pc:sldMk cId="4069885509" sldId="272"/>
            <ac:spMk id="2" creationId="{75737BA5-843B-4E23-AB3E-0B215BC9A91F}"/>
          </ac:spMkLst>
        </pc:spChg>
        <pc:spChg chg="mod">
          <ac:chgData name="Nicholas Walker" userId="45d984ee-6e7f-451d-b3d6-31903bae1bb9" providerId="ADAL" clId="{949CE10F-3D71-4DAA-942C-06E2D00E42AE}" dt="2021-10-15T04:09:20.204" v="978"/>
          <ac:spMkLst>
            <pc:docMk/>
            <pc:sldMk cId="4069885509" sldId="272"/>
            <ac:spMk id="4" creationId="{CA8FC5C1-88B4-416E-82E6-BF8E9A369D21}"/>
          </ac:spMkLst>
        </pc:spChg>
        <pc:spChg chg="mod">
          <ac:chgData name="Nicholas Walker" userId="45d984ee-6e7f-451d-b3d6-31903bae1bb9" providerId="ADAL" clId="{949CE10F-3D71-4DAA-942C-06E2D00E42AE}" dt="2021-10-15T04:09:20.204" v="978"/>
          <ac:spMkLst>
            <pc:docMk/>
            <pc:sldMk cId="4069885509" sldId="272"/>
            <ac:spMk id="5" creationId="{82BAD84F-C227-4BAD-99CF-6B91C8F96DF2}"/>
          </ac:spMkLst>
        </pc:spChg>
      </pc:sldChg>
      <pc:sldChg chg="modSp">
        <pc:chgData name="Nicholas Walker" userId="45d984ee-6e7f-451d-b3d6-31903bae1bb9" providerId="ADAL" clId="{949CE10F-3D71-4DAA-942C-06E2D00E42AE}" dt="2021-10-15T04:09:20.204" v="978"/>
        <pc:sldMkLst>
          <pc:docMk/>
          <pc:sldMk cId="3085539021" sldId="273"/>
        </pc:sldMkLst>
        <pc:spChg chg="mod">
          <ac:chgData name="Nicholas Walker" userId="45d984ee-6e7f-451d-b3d6-31903bae1bb9" providerId="ADAL" clId="{949CE10F-3D71-4DAA-942C-06E2D00E42AE}" dt="2021-10-15T04:09:20.204" v="978"/>
          <ac:spMkLst>
            <pc:docMk/>
            <pc:sldMk cId="3085539021" sldId="273"/>
            <ac:spMk id="3" creationId="{3CCA516C-FA78-4153-BE55-9E46A8334943}"/>
          </ac:spMkLst>
        </pc:spChg>
        <pc:spChg chg="mod">
          <ac:chgData name="Nicholas Walker" userId="45d984ee-6e7f-451d-b3d6-31903bae1bb9" providerId="ADAL" clId="{949CE10F-3D71-4DAA-942C-06E2D00E42AE}" dt="2021-10-15T04:09:20.204" v="978"/>
          <ac:spMkLst>
            <pc:docMk/>
            <pc:sldMk cId="3085539021" sldId="273"/>
            <ac:spMk id="6" creationId="{3E9E202D-B0D9-467F-8CB7-A6850F2FACD8}"/>
          </ac:spMkLst>
        </pc:spChg>
        <pc:spChg chg="mod">
          <ac:chgData name="Nicholas Walker" userId="45d984ee-6e7f-451d-b3d6-31903bae1bb9" providerId="ADAL" clId="{949CE10F-3D71-4DAA-942C-06E2D00E42AE}" dt="2021-10-15T04:09:20.204" v="978"/>
          <ac:spMkLst>
            <pc:docMk/>
            <pc:sldMk cId="3085539021" sldId="273"/>
            <ac:spMk id="7" creationId="{F090BB67-C92B-44EF-8EA7-971A08187A2A}"/>
          </ac:spMkLst>
        </pc:spChg>
      </pc:sldChg>
      <pc:sldChg chg="modSp">
        <pc:chgData name="Nicholas Walker" userId="45d984ee-6e7f-451d-b3d6-31903bae1bb9" providerId="ADAL" clId="{949CE10F-3D71-4DAA-942C-06E2D00E42AE}" dt="2021-10-15T04:09:20.204" v="978"/>
        <pc:sldMkLst>
          <pc:docMk/>
          <pc:sldMk cId="3994279062" sldId="274"/>
        </pc:sldMkLst>
        <pc:spChg chg="mod">
          <ac:chgData name="Nicholas Walker" userId="45d984ee-6e7f-451d-b3d6-31903bae1bb9" providerId="ADAL" clId="{949CE10F-3D71-4DAA-942C-06E2D00E42AE}" dt="2021-10-15T04:09:20.204" v="978"/>
          <ac:spMkLst>
            <pc:docMk/>
            <pc:sldMk cId="3994279062" sldId="274"/>
            <ac:spMk id="3" creationId="{3CCA516C-FA78-4153-BE55-9E46A8334943}"/>
          </ac:spMkLst>
        </pc:spChg>
        <pc:spChg chg="mod">
          <ac:chgData name="Nicholas Walker" userId="45d984ee-6e7f-451d-b3d6-31903bae1bb9" providerId="ADAL" clId="{949CE10F-3D71-4DAA-942C-06E2D00E42AE}" dt="2021-10-15T04:09:20.204" v="978"/>
          <ac:spMkLst>
            <pc:docMk/>
            <pc:sldMk cId="3994279062" sldId="274"/>
            <ac:spMk id="6" creationId="{3E9E202D-B0D9-467F-8CB7-A6850F2FACD8}"/>
          </ac:spMkLst>
        </pc:spChg>
        <pc:spChg chg="mod">
          <ac:chgData name="Nicholas Walker" userId="45d984ee-6e7f-451d-b3d6-31903bae1bb9" providerId="ADAL" clId="{949CE10F-3D71-4DAA-942C-06E2D00E42AE}" dt="2021-10-15T04:09:20.204" v="978"/>
          <ac:spMkLst>
            <pc:docMk/>
            <pc:sldMk cId="3994279062" sldId="274"/>
            <ac:spMk id="7" creationId="{F090BB67-C92B-44EF-8EA7-971A08187A2A}"/>
          </ac:spMkLst>
        </pc:spChg>
      </pc:sldChg>
      <pc:sldChg chg="modSp">
        <pc:chgData name="Nicholas Walker" userId="45d984ee-6e7f-451d-b3d6-31903bae1bb9" providerId="ADAL" clId="{949CE10F-3D71-4DAA-942C-06E2D00E42AE}" dt="2021-10-15T04:09:20.204" v="978"/>
        <pc:sldMkLst>
          <pc:docMk/>
          <pc:sldMk cId="3496984231" sldId="275"/>
        </pc:sldMkLst>
        <pc:spChg chg="mod">
          <ac:chgData name="Nicholas Walker" userId="45d984ee-6e7f-451d-b3d6-31903bae1bb9" providerId="ADAL" clId="{949CE10F-3D71-4DAA-942C-06E2D00E42AE}" dt="2021-10-15T04:09:20.204" v="978"/>
          <ac:spMkLst>
            <pc:docMk/>
            <pc:sldMk cId="3496984231" sldId="275"/>
            <ac:spMk id="3" creationId="{3CCA516C-FA78-4153-BE55-9E46A8334943}"/>
          </ac:spMkLst>
        </pc:spChg>
        <pc:spChg chg="mod">
          <ac:chgData name="Nicholas Walker" userId="45d984ee-6e7f-451d-b3d6-31903bae1bb9" providerId="ADAL" clId="{949CE10F-3D71-4DAA-942C-06E2D00E42AE}" dt="2021-10-15T04:09:20.204" v="978"/>
          <ac:spMkLst>
            <pc:docMk/>
            <pc:sldMk cId="3496984231" sldId="275"/>
            <ac:spMk id="6" creationId="{3E9E202D-B0D9-467F-8CB7-A6850F2FACD8}"/>
          </ac:spMkLst>
        </pc:spChg>
        <pc:spChg chg="mod">
          <ac:chgData name="Nicholas Walker" userId="45d984ee-6e7f-451d-b3d6-31903bae1bb9" providerId="ADAL" clId="{949CE10F-3D71-4DAA-942C-06E2D00E42AE}" dt="2021-10-15T04:09:20.204" v="978"/>
          <ac:spMkLst>
            <pc:docMk/>
            <pc:sldMk cId="3496984231" sldId="275"/>
            <ac:spMk id="7" creationId="{F090BB67-C92B-44EF-8EA7-971A08187A2A}"/>
          </ac:spMkLst>
        </pc:spChg>
      </pc:sldChg>
      <pc:sldChg chg="modSp">
        <pc:chgData name="Nicholas Walker" userId="45d984ee-6e7f-451d-b3d6-31903bae1bb9" providerId="ADAL" clId="{949CE10F-3D71-4DAA-942C-06E2D00E42AE}" dt="2021-10-15T04:09:20.204" v="978"/>
        <pc:sldMkLst>
          <pc:docMk/>
          <pc:sldMk cId="4148374314" sldId="276"/>
        </pc:sldMkLst>
        <pc:spChg chg="mod">
          <ac:chgData name="Nicholas Walker" userId="45d984ee-6e7f-451d-b3d6-31903bae1bb9" providerId="ADAL" clId="{949CE10F-3D71-4DAA-942C-06E2D00E42AE}" dt="2021-10-15T04:09:20.204" v="978"/>
          <ac:spMkLst>
            <pc:docMk/>
            <pc:sldMk cId="4148374314" sldId="276"/>
            <ac:spMk id="4" creationId="{B7EA7D57-914C-4646-BB8D-F6DAB3E3B498}"/>
          </ac:spMkLst>
        </pc:spChg>
        <pc:spChg chg="mod">
          <ac:chgData name="Nicholas Walker" userId="45d984ee-6e7f-451d-b3d6-31903bae1bb9" providerId="ADAL" clId="{949CE10F-3D71-4DAA-942C-06E2D00E42AE}" dt="2021-10-15T04:09:20.204" v="978"/>
          <ac:spMkLst>
            <pc:docMk/>
            <pc:sldMk cId="4148374314" sldId="276"/>
            <ac:spMk id="5" creationId="{497B7445-A05B-4400-A223-F19A9CB43E34}"/>
          </ac:spMkLst>
        </pc:spChg>
      </pc:sldChg>
      <pc:sldChg chg="modSp">
        <pc:chgData name="Nicholas Walker" userId="45d984ee-6e7f-451d-b3d6-31903bae1bb9" providerId="ADAL" clId="{949CE10F-3D71-4DAA-942C-06E2D00E42AE}" dt="2021-10-15T04:09:20.204" v="978"/>
        <pc:sldMkLst>
          <pc:docMk/>
          <pc:sldMk cId="884109471" sldId="277"/>
        </pc:sldMkLst>
        <pc:spChg chg="mod">
          <ac:chgData name="Nicholas Walker" userId="45d984ee-6e7f-451d-b3d6-31903bae1bb9" providerId="ADAL" clId="{949CE10F-3D71-4DAA-942C-06E2D00E42AE}" dt="2021-10-15T04:09:20.204" v="978"/>
          <ac:spMkLst>
            <pc:docMk/>
            <pc:sldMk cId="884109471" sldId="277"/>
            <ac:spMk id="4" creationId="{B7EA7D57-914C-4646-BB8D-F6DAB3E3B498}"/>
          </ac:spMkLst>
        </pc:spChg>
        <pc:spChg chg="mod">
          <ac:chgData name="Nicholas Walker" userId="45d984ee-6e7f-451d-b3d6-31903bae1bb9" providerId="ADAL" clId="{949CE10F-3D71-4DAA-942C-06E2D00E42AE}" dt="2021-10-15T04:09:20.204" v="978"/>
          <ac:spMkLst>
            <pc:docMk/>
            <pc:sldMk cId="884109471" sldId="277"/>
            <ac:spMk id="5" creationId="{481DB08B-3786-4951-9B5F-E2DF9AA8010F}"/>
          </ac:spMkLst>
        </pc:spChg>
      </pc:sldChg>
      <pc:sldChg chg="modSp">
        <pc:chgData name="Nicholas Walker" userId="45d984ee-6e7f-451d-b3d6-31903bae1bb9" providerId="ADAL" clId="{949CE10F-3D71-4DAA-942C-06E2D00E42AE}" dt="2021-10-15T04:09:20.204" v="978"/>
        <pc:sldMkLst>
          <pc:docMk/>
          <pc:sldMk cId="3113608391" sldId="278"/>
        </pc:sldMkLst>
        <pc:spChg chg="mod">
          <ac:chgData name="Nicholas Walker" userId="45d984ee-6e7f-451d-b3d6-31903bae1bb9" providerId="ADAL" clId="{949CE10F-3D71-4DAA-942C-06E2D00E42AE}" dt="2021-10-15T04:09:20.204" v="978"/>
          <ac:spMkLst>
            <pc:docMk/>
            <pc:sldMk cId="3113608391" sldId="278"/>
            <ac:spMk id="2" creationId="{15B299CA-E37D-44A8-B3C5-C4864CBC2D6B}"/>
          </ac:spMkLst>
        </pc:spChg>
        <pc:spChg chg="mod">
          <ac:chgData name="Nicholas Walker" userId="45d984ee-6e7f-451d-b3d6-31903bae1bb9" providerId="ADAL" clId="{949CE10F-3D71-4DAA-942C-06E2D00E42AE}" dt="2021-10-15T04:09:20.204" v="978"/>
          <ac:spMkLst>
            <pc:docMk/>
            <pc:sldMk cId="3113608391" sldId="278"/>
            <ac:spMk id="4" creationId="{5032ADCA-45B1-4475-BE8D-A61BA85E1722}"/>
          </ac:spMkLst>
        </pc:spChg>
      </pc:sldChg>
      <pc:sldChg chg="modSp">
        <pc:chgData name="Nicholas Walker" userId="45d984ee-6e7f-451d-b3d6-31903bae1bb9" providerId="ADAL" clId="{949CE10F-3D71-4DAA-942C-06E2D00E42AE}" dt="2021-10-15T04:09:20.204" v="978"/>
        <pc:sldMkLst>
          <pc:docMk/>
          <pc:sldMk cId="2116932418" sldId="279"/>
        </pc:sldMkLst>
        <pc:spChg chg="mod">
          <ac:chgData name="Nicholas Walker" userId="45d984ee-6e7f-451d-b3d6-31903bae1bb9" providerId="ADAL" clId="{949CE10F-3D71-4DAA-942C-06E2D00E42AE}" dt="2021-10-15T04:09:20.204" v="978"/>
          <ac:spMkLst>
            <pc:docMk/>
            <pc:sldMk cId="2116932418" sldId="279"/>
            <ac:spMk id="2" creationId="{3593DB51-9BFD-4F76-BC2C-B29A2FD48052}"/>
          </ac:spMkLst>
        </pc:spChg>
        <pc:spChg chg="mod">
          <ac:chgData name="Nicholas Walker" userId="45d984ee-6e7f-451d-b3d6-31903bae1bb9" providerId="ADAL" clId="{949CE10F-3D71-4DAA-942C-06E2D00E42AE}" dt="2021-10-15T04:09:20.204" v="978"/>
          <ac:spMkLst>
            <pc:docMk/>
            <pc:sldMk cId="2116932418" sldId="279"/>
            <ac:spMk id="4" creationId="{5032ADCA-45B1-4475-BE8D-A61BA85E1722}"/>
          </ac:spMkLst>
        </pc:spChg>
      </pc:sldChg>
      <pc:sldChg chg="modSp">
        <pc:chgData name="Nicholas Walker" userId="45d984ee-6e7f-451d-b3d6-31903bae1bb9" providerId="ADAL" clId="{949CE10F-3D71-4DAA-942C-06E2D00E42AE}" dt="2021-10-15T04:09:20.204" v="978"/>
        <pc:sldMkLst>
          <pc:docMk/>
          <pc:sldMk cId="912705977" sldId="280"/>
        </pc:sldMkLst>
        <pc:spChg chg="mod">
          <ac:chgData name="Nicholas Walker" userId="45d984ee-6e7f-451d-b3d6-31903bae1bb9" providerId="ADAL" clId="{949CE10F-3D71-4DAA-942C-06E2D00E42AE}" dt="2021-10-15T04:09:20.204" v="978"/>
          <ac:spMkLst>
            <pc:docMk/>
            <pc:sldMk cId="912705977" sldId="280"/>
            <ac:spMk id="2" creationId="{236B943D-DD55-4E03-BD59-EA3357AF11BA}"/>
          </ac:spMkLst>
        </pc:spChg>
        <pc:spChg chg="mod">
          <ac:chgData name="Nicholas Walker" userId="45d984ee-6e7f-451d-b3d6-31903bae1bb9" providerId="ADAL" clId="{949CE10F-3D71-4DAA-942C-06E2D00E42AE}" dt="2021-10-15T04:09:20.204" v="978"/>
          <ac:spMkLst>
            <pc:docMk/>
            <pc:sldMk cId="912705977" sldId="280"/>
            <ac:spMk id="3" creationId="{555B3B9E-48FD-488C-9459-53AA98169E09}"/>
          </ac:spMkLst>
        </pc:spChg>
        <pc:spChg chg="mod">
          <ac:chgData name="Nicholas Walker" userId="45d984ee-6e7f-451d-b3d6-31903bae1bb9" providerId="ADAL" clId="{949CE10F-3D71-4DAA-942C-06E2D00E42AE}" dt="2021-10-15T04:09:20.204" v="978"/>
          <ac:spMkLst>
            <pc:docMk/>
            <pc:sldMk cId="912705977" sldId="280"/>
            <ac:spMk id="4" creationId="{F5BF4ED5-4FF3-42F2-B9CB-C14DAF75C98C}"/>
          </ac:spMkLst>
        </pc:spChg>
      </pc:sldChg>
      <pc:sldChg chg="modSp">
        <pc:chgData name="Nicholas Walker" userId="45d984ee-6e7f-451d-b3d6-31903bae1bb9" providerId="ADAL" clId="{949CE10F-3D71-4DAA-942C-06E2D00E42AE}" dt="2021-10-15T04:09:20.204" v="978"/>
        <pc:sldMkLst>
          <pc:docMk/>
          <pc:sldMk cId="4054327805" sldId="281"/>
        </pc:sldMkLst>
        <pc:spChg chg="mod">
          <ac:chgData name="Nicholas Walker" userId="45d984ee-6e7f-451d-b3d6-31903bae1bb9" providerId="ADAL" clId="{949CE10F-3D71-4DAA-942C-06E2D00E42AE}" dt="2021-10-15T04:09:20.204" v="978"/>
          <ac:spMkLst>
            <pc:docMk/>
            <pc:sldMk cId="4054327805" sldId="281"/>
            <ac:spMk id="2" creationId="{927A1062-03CB-4809-A7A5-C1B79AAB9E1A}"/>
          </ac:spMkLst>
        </pc:spChg>
        <pc:spChg chg="mod">
          <ac:chgData name="Nicholas Walker" userId="45d984ee-6e7f-451d-b3d6-31903bae1bb9" providerId="ADAL" clId="{949CE10F-3D71-4DAA-942C-06E2D00E42AE}" dt="2021-10-15T04:09:20.204" v="978"/>
          <ac:spMkLst>
            <pc:docMk/>
            <pc:sldMk cId="4054327805" sldId="281"/>
            <ac:spMk id="4" creationId="{5032ADCA-45B1-4475-BE8D-A61BA85E1722}"/>
          </ac:spMkLst>
        </pc:spChg>
      </pc:sldChg>
      <pc:sldChg chg="modSp">
        <pc:chgData name="Nicholas Walker" userId="45d984ee-6e7f-451d-b3d6-31903bae1bb9" providerId="ADAL" clId="{949CE10F-3D71-4DAA-942C-06E2D00E42AE}" dt="2021-10-15T04:09:20.204" v="978"/>
        <pc:sldMkLst>
          <pc:docMk/>
          <pc:sldMk cId="2664866458" sldId="282"/>
        </pc:sldMkLst>
        <pc:spChg chg="mod">
          <ac:chgData name="Nicholas Walker" userId="45d984ee-6e7f-451d-b3d6-31903bae1bb9" providerId="ADAL" clId="{949CE10F-3D71-4DAA-942C-06E2D00E42AE}" dt="2021-10-15T04:09:20.204" v="978"/>
          <ac:spMkLst>
            <pc:docMk/>
            <pc:sldMk cId="2664866458" sldId="282"/>
            <ac:spMk id="2" creationId="{2E6844AA-3A36-46C4-8CA3-834EFE73B8FF}"/>
          </ac:spMkLst>
        </pc:spChg>
        <pc:spChg chg="mod">
          <ac:chgData name="Nicholas Walker" userId="45d984ee-6e7f-451d-b3d6-31903bae1bb9" providerId="ADAL" clId="{949CE10F-3D71-4DAA-942C-06E2D00E42AE}" dt="2021-10-15T04:09:20.204" v="978"/>
          <ac:spMkLst>
            <pc:docMk/>
            <pc:sldMk cId="2664866458" sldId="282"/>
            <ac:spMk id="4" creationId="{5032ADCA-45B1-4475-BE8D-A61BA85E1722}"/>
          </ac:spMkLst>
        </pc:spChg>
      </pc:sldChg>
      <pc:sldChg chg="modSp">
        <pc:chgData name="Nicholas Walker" userId="45d984ee-6e7f-451d-b3d6-31903bae1bb9" providerId="ADAL" clId="{949CE10F-3D71-4DAA-942C-06E2D00E42AE}" dt="2021-10-15T04:09:20.204" v="978"/>
        <pc:sldMkLst>
          <pc:docMk/>
          <pc:sldMk cId="2867707633" sldId="283"/>
        </pc:sldMkLst>
        <pc:spChg chg="mod">
          <ac:chgData name="Nicholas Walker" userId="45d984ee-6e7f-451d-b3d6-31903bae1bb9" providerId="ADAL" clId="{949CE10F-3D71-4DAA-942C-06E2D00E42AE}" dt="2021-10-15T04:09:20.204" v="978"/>
          <ac:spMkLst>
            <pc:docMk/>
            <pc:sldMk cId="2867707633" sldId="283"/>
            <ac:spMk id="2" creationId="{236B943D-DD55-4E03-BD59-EA3357AF11BA}"/>
          </ac:spMkLst>
        </pc:spChg>
        <pc:spChg chg="mod">
          <ac:chgData name="Nicholas Walker" userId="45d984ee-6e7f-451d-b3d6-31903bae1bb9" providerId="ADAL" clId="{949CE10F-3D71-4DAA-942C-06E2D00E42AE}" dt="2021-10-15T04:09:20.204" v="978"/>
          <ac:spMkLst>
            <pc:docMk/>
            <pc:sldMk cId="2867707633" sldId="283"/>
            <ac:spMk id="3" creationId="{555B3B9E-48FD-488C-9459-53AA98169E09}"/>
          </ac:spMkLst>
        </pc:spChg>
        <pc:spChg chg="mod">
          <ac:chgData name="Nicholas Walker" userId="45d984ee-6e7f-451d-b3d6-31903bae1bb9" providerId="ADAL" clId="{949CE10F-3D71-4DAA-942C-06E2D00E42AE}" dt="2021-10-15T04:09:20.204" v="978"/>
          <ac:spMkLst>
            <pc:docMk/>
            <pc:sldMk cId="2867707633" sldId="283"/>
            <ac:spMk id="4" creationId="{F5BF4ED5-4FF3-42F2-B9CB-C14DAF75C98C}"/>
          </ac:spMkLst>
        </pc:spChg>
      </pc:sldChg>
      <pc:sldChg chg="modSp">
        <pc:chgData name="Nicholas Walker" userId="45d984ee-6e7f-451d-b3d6-31903bae1bb9" providerId="ADAL" clId="{949CE10F-3D71-4DAA-942C-06E2D00E42AE}" dt="2021-10-15T04:09:20.204" v="978"/>
        <pc:sldMkLst>
          <pc:docMk/>
          <pc:sldMk cId="2404542334" sldId="284"/>
        </pc:sldMkLst>
        <pc:spChg chg="mod">
          <ac:chgData name="Nicholas Walker" userId="45d984ee-6e7f-451d-b3d6-31903bae1bb9" providerId="ADAL" clId="{949CE10F-3D71-4DAA-942C-06E2D00E42AE}" dt="2021-10-15T04:09:20.204" v="978"/>
          <ac:spMkLst>
            <pc:docMk/>
            <pc:sldMk cId="2404542334" sldId="284"/>
            <ac:spMk id="2" creationId="{0DA9A21E-52A5-4D53-AA6D-2E42C59A5AA0}"/>
          </ac:spMkLst>
        </pc:spChg>
        <pc:spChg chg="mod">
          <ac:chgData name="Nicholas Walker" userId="45d984ee-6e7f-451d-b3d6-31903bae1bb9" providerId="ADAL" clId="{949CE10F-3D71-4DAA-942C-06E2D00E42AE}" dt="2021-10-15T04:09:20.204" v="978"/>
          <ac:spMkLst>
            <pc:docMk/>
            <pc:sldMk cId="2404542334" sldId="284"/>
            <ac:spMk id="4" creationId="{5032ADCA-45B1-4475-BE8D-A61BA85E1722}"/>
          </ac:spMkLst>
        </pc:spChg>
      </pc:sldChg>
      <pc:sldChg chg="modSp">
        <pc:chgData name="Nicholas Walker" userId="45d984ee-6e7f-451d-b3d6-31903bae1bb9" providerId="ADAL" clId="{949CE10F-3D71-4DAA-942C-06E2D00E42AE}" dt="2021-10-15T04:09:20.204" v="978"/>
        <pc:sldMkLst>
          <pc:docMk/>
          <pc:sldMk cId="2380219639" sldId="285"/>
        </pc:sldMkLst>
        <pc:spChg chg="mod">
          <ac:chgData name="Nicholas Walker" userId="45d984ee-6e7f-451d-b3d6-31903bae1bb9" providerId="ADAL" clId="{949CE10F-3D71-4DAA-942C-06E2D00E42AE}" dt="2021-10-15T04:09:20.204" v="978"/>
          <ac:spMkLst>
            <pc:docMk/>
            <pc:sldMk cId="2380219639" sldId="285"/>
            <ac:spMk id="2" creationId="{727624D1-4373-48C6-8A2B-C1C1CD0D151E}"/>
          </ac:spMkLst>
        </pc:spChg>
        <pc:spChg chg="mod">
          <ac:chgData name="Nicholas Walker" userId="45d984ee-6e7f-451d-b3d6-31903bae1bb9" providerId="ADAL" clId="{949CE10F-3D71-4DAA-942C-06E2D00E42AE}" dt="2021-10-15T04:09:20.204" v="978"/>
          <ac:spMkLst>
            <pc:docMk/>
            <pc:sldMk cId="2380219639" sldId="285"/>
            <ac:spMk id="4" creationId="{5032ADCA-45B1-4475-BE8D-A61BA85E1722}"/>
          </ac:spMkLst>
        </pc:spChg>
      </pc:sldChg>
      <pc:sldChg chg="modSp">
        <pc:chgData name="Nicholas Walker" userId="45d984ee-6e7f-451d-b3d6-31903bae1bb9" providerId="ADAL" clId="{949CE10F-3D71-4DAA-942C-06E2D00E42AE}" dt="2021-10-15T04:09:20.204" v="978"/>
        <pc:sldMkLst>
          <pc:docMk/>
          <pc:sldMk cId="2572029957" sldId="286"/>
        </pc:sldMkLst>
        <pc:spChg chg="mod">
          <ac:chgData name="Nicholas Walker" userId="45d984ee-6e7f-451d-b3d6-31903bae1bb9" providerId="ADAL" clId="{949CE10F-3D71-4DAA-942C-06E2D00E42AE}" dt="2021-10-15T04:09:20.204" v="978"/>
          <ac:spMkLst>
            <pc:docMk/>
            <pc:sldMk cId="2572029957" sldId="286"/>
            <ac:spMk id="2" creationId="{90C3644A-92EF-40C8-9E40-7839219D2285}"/>
          </ac:spMkLst>
        </pc:spChg>
        <pc:spChg chg="mod">
          <ac:chgData name="Nicholas Walker" userId="45d984ee-6e7f-451d-b3d6-31903bae1bb9" providerId="ADAL" clId="{949CE10F-3D71-4DAA-942C-06E2D00E42AE}" dt="2021-10-15T04:09:20.204" v="978"/>
          <ac:spMkLst>
            <pc:docMk/>
            <pc:sldMk cId="2572029957" sldId="286"/>
            <ac:spMk id="4" creationId="{79A78B7D-A897-4F23-9047-B6DA6DCECB7C}"/>
          </ac:spMkLst>
        </pc:spChg>
        <pc:spChg chg="mod">
          <ac:chgData name="Nicholas Walker" userId="45d984ee-6e7f-451d-b3d6-31903bae1bb9" providerId="ADAL" clId="{949CE10F-3D71-4DAA-942C-06E2D00E42AE}" dt="2021-10-15T04:09:20.204" v="978"/>
          <ac:spMkLst>
            <pc:docMk/>
            <pc:sldMk cId="2572029957" sldId="286"/>
            <ac:spMk id="5" creationId="{C80E6F07-EDAD-4984-B1F7-90BB426DAF8C}"/>
          </ac:spMkLst>
        </pc:spChg>
        <pc:spChg chg="mod">
          <ac:chgData name="Nicholas Walker" userId="45d984ee-6e7f-451d-b3d6-31903bae1bb9" providerId="ADAL" clId="{949CE10F-3D71-4DAA-942C-06E2D00E42AE}" dt="2021-10-15T04:09:20.204" v="978"/>
          <ac:spMkLst>
            <pc:docMk/>
            <pc:sldMk cId="2572029957" sldId="286"/>
            <ac:spMk id="6" creationId="{D35E9BB3-4007-4984-AABC-65BC6EC23CA6}"/>
          </ac:spMkLst>
        </pc:spChg>
      </pc:sldChg>
      <pc:sldChg chg="del">
        <pc:chgData name="Nicholas Walker" userId="45d984ee-6e7f-451d-b3d6-31903bae1bb9" providerId="ADAL" clId="{949CE10F-3D71-4DAA-942C-06E2D00E42AE}" dt="2021-10-14T20:55:39.974" v="962" actId="47"/>
        <pc:sldMkLst>
          <pc:docMk/>
          <pc:sldMk cId="3871158078" sldId="287"/>
        </pc:sldMkLst>
      </pc:sldChg>
      <pc:sldChg chg="modSp">
        <pc:chgData name="Nicholas Walker" userId="45d984ee-6e7f-451d-b3d6-31903bae1bb9" providerId="ADAL" clId="{949CE10F-3D71-4DAA-942C-06E2D00E42AE}" dt="2021-10-15T04:09:20.204" v="978"/>
        <pc:sldMkLst>
          <pc:docMk/>
          <pc:sldMk cId="2892058030" sldId="288"/>
        </pc:sldMkLst>
        <pc:spChg chg="mod">
          <ac:chgData name="Nicholas Walker" userId="45d984ee-6e7f-451d-b3d6-31903bae1bb9" providerId="ADAL" clId="{949CE10F-3D71-4DAA-942C-06E2D00E42AE}" dt="2021-10-15T04:09:20.204" v="978"/>
          <ac:spMkLst>
            <pc:docMk/>
            <pc:sldMk cId="2892058030" sldId="288"/>
            <ac:spMk id="2" creationId="{51EB6B83-8376-4327-8DCF-92E7F69D6D1A}"/>
          </ac:spMkLst>
        </pc:spChg>
        <pc:spChg chg="mod">
          <ac:chgData name="Nicholas Walker" userId="45d984ee-6e7f-451d-b3d6-31903bae1bb9" providerId="ADAL" clId="{949CE10F-3D71-4DAA-942C-06E2D00E42AE}" dt="2021-10-15T04:09:20.204" v="978"/>
          <ac:spMkLst>
            <pc:docMk/>
            <pc:sldMk cId="2892058030" sldId="288"/>
            <ac:spMk id="4" creationId="{08EA70AF-2E29-4584-804D-7ADADC064BCA}"/>
          </ac:spMkLst>
        </pc:spChg>
        <pc:spChg chg="mod">
          <ac:chgData name="Nicholas Walker" userId="45d984ee-6e7f-451d-b3d6-31903bae1bb9" providerId="ADAL" clId="{949CE10F-3D71-4DAA-942C-06E2D00E42AE}" dt="2021-10-15T04:09:20.204" v="978"/>
          <ac:spMkLst>
            <pc:docMk/>
            <pc:sldMk cId="2892058030" sldId="288"/>
            <ac:spMk id="5" creationId="{F808553C-F56B-46DE-997D-7494604C471D}"/>
          </ac:spMkLst>
        </pc:spChg>
      </pc:sldChg>
      <pc:sldChg chg="modSp">
        <pc:chgData name="Nicholas Walker" userId="45d984ee-6e7f-451d-b3d6-31903bae1bb9" providerId="ADAL" clId="{949CE10F-3D71-4DAA-942C-06E2D00E42AE}" dt="2021-10-15T04:09:20.204" v="978"/>
        <pc:sldMkLst>
          <pc:docMk/>
          <pc:sldMk cId="2723392857" sldId="289"/>
        </pc:sldMkLst>
        <pc:spChg chg="mod">
          <ac:chgData name="Nicholas Walker" userId="45d984ee-6e7f-451d-b3d6-31903bae1bb9" providerId="ADAL" clId="{949CE10F-3D71-4DAA-942C-06E2D00E42AE}" dt="2021-10-15T04:09:20.204" v="978"/>
          <ac:spMkLst>
            <pc:docMk/>
            <pc:sldMk cId="2723392857" sldId="289"/>
            <ac:spMk id="2" creationId="{C792BC89-9D44-45B6-A192-DD6903D17EE3}"/>
          </ac:spMkLst>
        </pc:spChg>
        <pc:spChg chg="mod">
          <ac:chgData name="Nicholas Walker" userId="45d984ee-6e7f-451d-b3d6-31903bae1bb9" providerId="ADAL" clId="{949CE10F-3D71-4DAA-942C-06E2D00E42AE}" dt="2021-10-15T04:09:20.204" v="978"/>
          <ac:spMkLst>
            <pc:docMk/>
            <pc:sldMk cId="2723392857" sldId="289"/>
            <ac:spMk id="4" creationId="{08EA70AF-2E29-4584-804D-7ADADC064BCA}"/>
          </ac:spMkLst>
        </pc:spChg>
        <pc:spChg chg="mod">
          <ac:chgData name="Nicholas Walker" userId="45d984ee-6e7f-451d-b3d6-31903bae1bb9" providerId="ADAL" clId="{949CE10F-3D71-4DAA-942C-06E2D00E42AE}" dt="2021-10-15T04:09:20.204" v="978"/>
          <ac:spMkLst>
            <pc:docMk/>
            <pc:sldMk cId="2723392857" sldId="289"/>
            <ac:spMk id="5" creationId="{F808553C-F56B-46DE-997D-7494604C471D}"/>
          </ac:spMkLst>
        </pc:spChg>
      </pc:sldChg>
      <pc:sldChg chg="addSp delSp modSp mod modAnim modNotesTx">
        <pc:chgData name="Nicholas Walker" userId="45d984ee-6e7f-451d-b3d6-31903bae1bb9" providerId="ADAL" clId="{949CE10F-3D71-4DAA-942C-06E2D00E42AE}" dt="2021-10-19T03:00:45.258" v="1865"/>
        <pc:sldMkLst>
          <pc:docMk/>
          <pc:sldMk cId="1917091821" sldId="290"/>
        </pc:sldMkLst>
        <pc:spChg chg="mod">
          <ac:chgData name="Nicholas Walker" userId="45d984ee-6e7f-451d-b3d6-31903bae1bb9" providerId="ADAL" clId="{949CE10F-3D71-4DAA-942C-06E2D00E42AE}" dt="2021-10-15T04:09:20.204" v="978"/>
          <ac:spMkLst>
            <pc:docMk/>
            <pc:sldMk cId="1917091821" sldId="290"/>
            <ac:spMk id="2" creationId="{CAD961FB-DA45-4D90-A567-07D5E9BDB15A}"/>
          </ac:spMkLst>
        </pc:spChg>
        <pc:spChg chg="del mod">
          <ac:chgData name="Nicholas Walker" userId="45d984ee-6e7f-451d-b3d6-31903bae1bb9" providerId="ADAL" clId="{949CE10F-3D71-4DAA-942C-06E2D00E42AE}" dt="2021-10-12T21:39:59.425" v="328" actId="478"/>
          <ac:spMkLst>
            <pc:docMk/>
            <pc:sldMk cId="1917091821" sldId="290"/>
            <ac:spMk id="3" creationId="{7978974B-A3ED-4DEE-A1DD-D6695588BE12}"/>
          </ac:spMkLst>
        </pc:spChg>
        <pc:spChg chg="mod">
          <ac:chgData name="Nicholas Walker" userId="45d984ee-6e7f-451d-b3d6-31903bae1bb9" providerId="ADAL" clId="{949CE10F-3D71-4DAA-942C-06E2D00E42AE}" dt="2021-10-15T04:09:20.204" v="978"/>
          <ac:spMkLst>
            <pc:docMk/>
            <pc:sldMk cId="1917091821" sldId="290"/>
            <ac:spMk id="4" creationId="{59B3020E-DC85-4075-BA08-89FBEFE36118}"/>
          </ac:spMkLst>
        </pc:spChg>
        <pc:spChg chg="mod">
          <ac:chgData name="Nicholas Walker" userId="45d984ee-6e7f-451d-b3d6-31903bae1bb9" providerId="ADAL" clId="{949CE10F-3D71-4DAA-942C-06E2D00E42AE}" dt="2021-10-15T04:09:20.204" v="978"/>
          <ac:spMkLst>
            <pc:docMk/>
            <pc:sldMk cId="1917091821" sldId="290"/>
            <ac:spMk id="5" creationId="{BEBCE2BA-31CC-41A3-B024-04A0B59A4228}"/>
          </ac:spMkLst>
        </pc:spChg>
        <pc:spChg chg="add del mod">
          <ac:chgData name="Nicholas Walker" userId="45d984ee-6e7f-451d-b3d6-31903bae1bb9" providerId="ADAL" clId="{949CE10F-3D71-4DAA-942C-06E2D00E42AE}" dt="2021-10-18T16:45:59.431" v="1852" actId="478"/>
          <ac:spMkLst>
            <pc:docMk/>
            <pc:sldMk cId="1917091821" sldId="290"/>
            <ac:spMk id="7" creationId="{BA3B9D08-2DF2-4AEC-851B-65D1BC92FF5D}"/>
          </ac:spMkLst>
        </pc:spChg>
        <pc:spChg chg="add mod">
          <ac:chgData name="Nicholas Walker" userId="45d984ee-6e7f-451d-b3d6-31903bae1bb9" providerId="ADAL" clId="{949CE10F-3D71-4DAA-942C-06E2D00E42AE}" dt="2021-10-18T16:46:00.733" v="1853"/>
          <ac:spMkLst>
            <pc:docMk/>
            <pc:sldMk cId="1917091821" sldId="290"/>
            <ac:spMk id="8" creationId="{3B174CBB-F172-46EE-8B69-F2F890D08C62}"/>
          </ac:spMkLst>
        </pc:spChg>
      </pc:sldChg>
      <pc:sldChg chg="modSp ord modNotesTx">
        <pc:chgData name="Nicholas Walker" userId="45d984ee-6e7f-451d-b3d6-31903bae1bb9" providerId="ADAL" clId="{949CE10F-3D71-4DAA-942C-06E2D00E42AE}" dt="2021-10-25T15:45:55.626" v="2439" actId="20577"/>
        <pc:sldMkLst>
          <pc:docMk/>
          <pc:sldMk cId="1315938337" sldId="291"/>
        </pc:sldMkLst>
        <pc:spChg chg="mod">
          <ac:chgData name="Nicholas Walker" userId="45d984ee-6e7f-451d-b3d6-31903bae1bb9" providerId="ADAL" clId="{949CE10F-3D71-4DAA-942C-06E2D00E42AE}" dt="2021-10-15T04:09:20.204" v="978"/>
          <ac:spMkLst>
            <pc:docMk/>
            <pc:sldMk cId="1315938337" sldId="291"/>
            <ac:spMk id="2" creationId="{2E0CE7AB-9236-42AF-A698-D0B13DD36AA6}"/>
          </ac:spMkLst>
        </pc:spChg>
        <pc:spChg chg="mod">
          <ac:chgData name="Nicholas Walker" userId="45d984ee-6e7f-451d-b3d6-31903bae1bb9" providerId="ADAL" clId="{949CE10F-3D71-4DAA-942C-06E2D00E42AE}" dt="2021-10-15T04:09:20.204" v="978"/>
          <ac:spMkLst>
            <pc:docMk/>
            <pc:sldMk cId="1315938337" sldId="291"/>
            <ac:spMk id="4" creationId="{58C10B13-4C3B-49C3-A017-ED16D9B99967}"/>
          </ac:spMkLst>
        </pc:spChg>
        <pc:spChg chg="mod">
          <ac:chgData name="Nicholas Walker" userId="45d984ee-6e7f-451d-b3d6-31903bae1bb9" providerId="ADAL" clId="{949CE10F-3D71-4DAA-942C-06E2D00E42AE}" dt="2021-10-18T16:17:34.884" v="1734" actId="2711"/>
          <ac:spMkLst>
            <pc:docMk/>
            <pc:sldMk cId="1315938337" sldId="291"/>
            <ac:spMk id="12" creationId="{B54DAE64-5B52-41BE-8AB9-8848D37E80FA}"/>
          </ac:spMkLst>
        </pc:spChg>
        <pc:spChg chg="mod">
          <ac:chgData name="Nicholas Walker" userId="45d984ee-6e7f-451d-b3d6-31903bae1bb9" providerId="ADAL" clId="{949CE10F-3D71-4DAA-942C-06E2D00E42AE}" dt="2021-10-18T16:17:40.724" v="1735" actId="2711"/>
          <ac:spMkLst>
            <pc:docMk/>
            <pc:sldMk cId="1315938337" sldId="291"/>
            <ac:spMk id="13" creationId="{03FFB52F-9527-4EF4-9D04-957CF93E0BB6}"/>
          </ac:spMkLst>
        </pc:spChg>
        <pc:spChg chg="mod">
          <ac:chgData name="Nicholas Walker" userId="45d984ee-6e7f-451d-b3d6-31903bae1bb9" providerId="ADAL" clId="{949CE10F-3D71-4DAA-942C-06E2D00E42AE}" dt="2021-10-18T16:17:48.194" v="1736" actId="2711"/>
          <ac:spMkLst>
            <pc:docMk/>
            <pc:sldMk cId="1315938337" sldId="291"/>
            <ac:spMk id="14" creationId="{25A8EEC2-5CFF-4AA7-9234-B7BFCA4E247D}"/>
          </ac:spMkLst>
        </pc:spChg>
      </pc:sldChg>
      <pc:sldChg chg="new">
        <pc:chgData name="Nicholas Walker" userId="45d984ee-6e7f-451d-b3d6-31903bae1bb9" providerId="ADAL" clId="{949CE10F-3D71-4DAA-942C-06E2D00E42AE}" dt="2021-10-12T23:30:44.737" v="894" actId="680"/>
        <pc:sldMkLst>
          <pc:docMk/>
          <pc:sldMk cId="1766046231" sldId="291"/>
        </pc:sldMkLst>
      </pc:sldChg>
      <pc:sldChg chg="modSp new del mod">
        <pc:chgData name="Nicholas Walker" userId="45d984ee-6e7f-451d-b3d6-31903bae1bb9" providerId="ADAL" clId="{949CE10F-3D71-4DAA-942C-06E2D00E42AE}" dt="2021-10-14T20:54:50.030" v="961" actId="47"/>
        <pc:sldMkLst>
          <pc:docMk/>
          <pc:sldMk cId="2104951716" sldId="292"/>
        </pc:sldMkLst>
        <pc:spChg chg="mod">
          <ac:chgData name="Nicholas Walker" userId="45d984ee-6e7f-451d-b3d6-31903bae1bb9" providerId="ADAL" clId="{949CE10F-3D71-4DAA-942C-06E2D00E42AE}" dt="2021-10-14T20:46:38.493" v="937" actId="20577"/>
          <ac:spMkLst>
            <pc:docMk/>
            <pc:sldMk cId="2104951716" sldId="292"/>
            <ac:spMk id="2" creationId="{A5D83A18-065B-4092-A879-B3ADC29E27A5}"/>
          </ac:spMkLst>
        </pc:spChg>
      </pc:sldChg>
      <pc:sldChg chg="addSp modSp new mod modAnim">
        <pc:chgData name="Nicholas Walker" userId="45d984ee-6e7f-451d-b3d6-31903bae1bb9" providerId="ADAL" clId="{949CE10F-3D71-4DAA-942C-06E2D00E42AE}" dt="2021-10-19T03:03:59.971" v="1884"/>
        <pc:sldMkLst>
          <pc:docMk/>
          <pc:sldMk cId="1364012206" sldId="293"/>
        </pc:sldMkLst>
        <pc:spChg chg="mod">
          <ac:chgData name="Nicholas Walker" userId="45d984ee-6e7f-451d-b3d6-31903bae1bb9" providerId="ADAL" clId="{949CE10F-3D71-4DAA-942C-06E2D00E42AE}" dt="2021-10-15T04:09:20.204" v="978"/>
          <ac:spMkLst>
            <pc:docMk/>
            <pc:sldMk cId="1364012206" sldId="293"/>
            <ac:spMk id="2" creationId="{9B29F285-032B-4C92-8632-5BC38808BCAD}"/>
          </ac:spMkLst>
        </pc:spChg>
        <pc:spChg chg="mod">
          <ac:chgData name="Nicholas Walker" userId="45d984ee-6e7f-451d-b3d6-31903bae1bb9" providerId="ADAL" clId="{949CE10F-3D71-4DAA-942C-06E2D00E42AE}" dt="2021-10-15T04:09:20.204" v="978"/>
          <ac:spMkLst>
            <pc:docMk/>
            <pc:sldMk cId="1364012206" sldId="293"/>
            <ac:spMk id="3" creationId="{52FA975A-A12A-4225-BCC8-E82739B889A4}"/>
          </ac:spMkLst>
        </pc:spChg>
        <pc:spChg chg="mod">
          <ac:chgData name="Nicholas Walker" userId="45d984ee-6e7f-451d-b3d6-31903bae1bb9" providerId="ADAL" clId="{949CE10F-3D71-4DAA-942C-06E2D00E42AE}" dt="2021-10-15T04:09:20.204" v="978"/>
          <ac:spMkLst>
            <pc:docMk/>
            <pc:sldMk cId="1364012206" sldId="293"/>
            <ac:spMk id="4" creationId="{8AE14205-7DFC-4844-B687-BA66ABF1CEA1}"/>
          </ac:spMkLst>
        </pc:spChg>
        <pc:spChg chg="add mod">
          <ac:chgData name="Nicholas Walker" userId="45d984ee-6e7f-451d-b3d6-31903bae1bb9" providerId="ADAL" clId="{949CE10F-3D71-4DAA-942C-06E2D00E42AE}" dt="2021-10-18T16:15:09.006" v="1703" actId="1076"/>
          <ac:spMkLst>
            <pc:docMk/>
            <pc:sldMk cId="1364012206" sldId="293"/>
            <ac:spMk id="9" creationId="{BF6A15E4-629E-4428-A336-48EFB9605B7A}"/>
          </ac:spMkLst>
        </pc:spChg>
        <pc:spChg chg="add mod">
          <ac:chgData name="Nicholas Walker" userId="45d984ee-6e7f-451d-b3d6-31903bae1bb9" providerId="ADAL" clId="{949CE10F-3D71-4DAA-942C-06E2D00E42AE}" dt="2021-10-18T16:16:06.132" v="1713" actId="1076"/>
          <ac:spMkLst>
            <pc:docMk/>
            <pc:sldMk cId="1364012206" sldId="293"/>
            <ac:spMk id="10" creationId="{4EF15F79-C1D2-41D7-9344-8D802F36539E}"/>
          </ac:spMkLst>
        </pc:spChg>
        <pc:spChg chg="add mod">
          <ac:chgData name="Nicholas Walker" userId="45d984ee-6e7f-451d-b3d6-31903bae1bb9" providerId="ADAL" clId="{949CE10F-3D71-4DAA-942C-06E2D00E42AE}" dt="2021-10-18T16:17:14.822" v="1733" actId="1076"/>
          <ac:spMkLst>
            <pc:docMk/>
            <pc:sldMk cId="1364012206" sldId="293"/>
            <ac:spMk id="11" creationId="{1C512CAC-4FF6-49FE-9CBE-1121908C7AD0}"/>
          </ac:spMkLst>
        </pc:spChg>
        <pc:spChg chg="mod">
          <ac:chgData name="Nicholas Walker" userId="45d984ee-6e7f-451d-b3d6-31903bae1bb9" providerId="ADAL" clId="{949CE10F-3D71-4DAA-942C-06E2D00E42AE}" dt="2021-10-19T03:03:45.988" v="1883" actId="14100"/>
          <ac:spMkLst>
            <pc:docMk/>
            <pc:sldMk cId="1364012206" sldId="293"/>
            <ac:spMk id="12" creationId="{1B1B73AF-2CF2-4A1F-99EF-CEF04044ACF2}"/>
          </ac:spMkLst>
        </pc:spChg>
      </pc:sldChg>
      <pc:sldChg chg="modSp new mod ord modAnim modNotesTx">
        <pc:chgData name="Nicholas Walker" userId="45d984ee-6e7f-451d-b3d6-31903bae1bb9" providerId="ADAL" clId="{949CE10F-3D71-4DAA-942C-06E2D00E42AE}" dt="2021-10-26T18:59:13.468" v="3560" actId="20577"/>
        <pc:sldMkLst>
          <pc:docMk/>
          <pc:sldMk cId="2093153516" sldId="294"/>
        </pc:sldMkLst>
        <pc:spChg chg="mod">
          <ac:chgData name="Nicholas Walker" userId="45d984ee-6e7f-451d-b3d6-31903bae1bb9" providerId="ADAL" clId="{949CE10F-3D71-4DAA-942C-06E2D00E42AE}" dt="2021-10-15T04:09:20.204" v="978"/>
          <ac:spMkLst>
            <pc:docMk/>
            <pc:sldMk cId="2093153516" sldId="294"/>
            <ac:spMk id="2" creationId="{49DE0DC9-6E28-4D90-9F4D-090A141DC1D4}"/>
          </ac:spMkLst>
        </pc:spChg>
        <pc:spChg chg="mod">
          <ac:chgData name="Nicholas Walker" userId="45d984ee-6e7f-451d-b3d6-31903bae1bb9" providerId="ADAL" clId="{949CE10F-3D71-4DAA-942C-06E2D00E42AE}" dt="2021-10-15T04:09:20.204" v="978"/>
          <ac:spMkLst>
            <pc:docMk/>
            <pc:sldMk cId="2093153516" sldId="294"/>
            <ac:spMk id="3" creationId="{60682097-82F1-41B7-8F8C-7BF92F83E7ED}"/>
          </ac:spMkLst>
        </pc:spChg>
        <pc:spChg chg="mod">
          <ac:chgData name="Nicholas Walker" userId="45d984ee-6e7f-451d-b3d6-31903bae1bb9" providerId="ADAL" clId="{949CE10F-3D71-4DAA-942C-06E2D00E42AE}" dt="2021-10-15T04:09:20.204" v="978"/>
          <ac:spMkLst>
            <pc:docMk/>
            <pc:sldMk cId="2093153516" sldId="294"/>
            <ac:spMk id="4" creationId="{C943BC10-4CD5-4102-99D1-BBA9D6DB5B03}"/>
          </ac:spMkLst>
        </pc:spChg>
        <pc:spChg chg="mod">
          <ac:chgData name="Nicholas Walker" userId="45d984ee-6e7f-451d-b3d6-31903bae1bb9" providerId="ADAL" clId="{949CE10F-3D71-4DAA-942C-06E2D00E42AE}" dt="2021-10-18T16:28:41.285" v="1816" actId="403"/>
          <ac:spMkLst>
            <pc:docMk/>
            <pc:sldMk cId="2093153516" sldId="294"/>
            <ac:spMk id="18" creationId="{9F68D49B-3F22-44FF-90E3-5B518F803B8F}"/>
          </ac:spMkLst>
        </pc:spChg>
        <pc:spChg chg="mod">
          <ac:chgData name="Nicholas Walker" userId="45d984ee-6e7f-451d-b3d6-31903bae1bb9" providerId="ADAL" clId="{949CE10F-3D71-4DAA-942C-06E2D00E42AE}" dt="2021-10-18T16:28:48.092" v="1818" actId="403"/>
          <ac:spMkLst>
            <pc:docMk/>
            <pc:sldMk cId="2093153516" sldId="294"/>
            <ac:spMk id="20" creationId="{A266824A-B0DB-4787-B8CE-585510C6C3E6}"/>
          </ac:spMkLst>
        </pc:spChg>
        <pc:picChg chg="mod modCrop">
          <ac:chgData name="Nicholas Walker" userId="45d984ee-6e7f-451d-b3d6-31903bae1bb9" providerId="ADAL" clId="{949CE10F-3D71-4DAA-942C-06E2D00E42AE}" dt="2021-10-18T15:49:09.637" v="1467" actId="1076"/>
          <ac:picMkLst>
            <pc:docMk/>
            <pc:sldMk cId="2093153516" sldId="294"/>
            <ac:picMk id="19" creationId="{E1155231-8F1E-4D87-886E-8E40A3308E4A}"/>
          </ac:picMkLst>
        </pc:picChg>
      </pc:sldChg>
      <pc:sldChg chg="modSp">
        <pc:chgData name="Nicholas Walker" userId="45d984ee-6e7f-451d-b3d6-31903bae1bb9" providerId="ADAL" clId="{949CE10F-3D71-4DAA-942C-06E2D00E42AE}" dt="2021-10-15T04:09:20.204" v="978"/>
        <pc:sldMkLst>
          <pc:docMk/>
          <pc:sldMk cId="2467234635" sldId="295"/>
        </pc:sldMkLst>
        <pc:spChg chg="mod">
          <ac:chgData name="Nicholas Walker" userId="45d984ee-6e7f-451d-b3d6-31903bae1bb9" providerId="ADAL" clId="{949CE10F-3D71-4DAA-942C-06E2D00E42AE}" dt="2021-10-15T04:09:20.204" v="978"/>
          <ac:spMkLst>
            <pc:docMk/>
            <pc:sldMk cId="2467234635" sldId="295"/>
            <ac:spMk id="2" creationId="{6FB429D7-C6F9-1C43-87ED-1C4580083C16}"/>
          </ac:spMkLst>
        </pc:spChg>
        <pc:spChg chg="mod">
          <ac:chgData name="Nicholas Walker" userId="45d984ee-6e7f-451d-b3d6-31903bae1bb9" providerId="ADAL" clId="{949CE10F-3D71-4DAA-942C-06E2D00E42AE}" dt="2021-10-15T04:09:20.204" v="978"/>
          <ac:spMkLst>
            <pc:docMk/>
            <pc:sldMk cId="2467234635" sldId="295"/>
            <ac:spMk id="3" creationId="{79704D68-6808-C449-B128-06A1C8359712}"/>
          </ac:spMkLst>
        </pc:spChg>
        <pc:spChg chg="mod">
          <ac:chgData name="Nicholas Walker" userId="45d984ee-6e7f-451d-b3d6-31903bae1bb9" providerId="ADAL" clId="{949CE10F-3D71-4DAA-942C-06E2D00E42AE}" dt="2021-10-15T04:09:20.204" v="978"/>
          <ac:spMkLst>
            <pc:docMk/>
            <pc:sldMk cId="2467234635" sldId="295"/>
            <ac:spMk id="4" creationId="{957E08AC-03AB-F04F-B34C-0D8CC6F48FA7}"/>
          </ac:spMkLst>
        </pc:spChg>
      </pc:sldChg>
      <pc:sldChg chg="modSp del">
        <pc:chgData name="Nicholas Walker" userId="45d984ee-6e7f-451d-b3d6-31903bae1bb9" providerId="ADAL" clId="{949CE10F-3D71-4DAA-942C-06E2D00E42AE}" dt="2021-10-18T15:26:01.982" v="1203" actId="47"/>
        <pc:sldMkLst>
          <pc:docMk/>
          <pc:sldMk cId="2343741583" sldId="297"/>
        </pc:sldMkLst>
        <pc:spChg chg="mod">
          <ac:chgData name="Nicholas Walker" userId="45d984ee-6e7f-451d-b3d6-31903bae1bb9" providerId="ADAL" clId="{949CE10F-3D71-4DAA-942C-06E2D00E42AE}" dt="2021-10-15T04:09:20.204" v="978"/>
          <ac:spMkLst>
            <pc:docMk/>
            <pc:sldMk cId="2343741583" sldId="297"/>
            <ac:spMk id="3" creationId="{3CCA516C-FA78-4153-BE55-9E46A8334943}"/>
          </ac:spMkLst>
        </pc:spChg>
        <pc:spChg chg="mod">
          <ac:chgData name="Nicholas Walker" userId="45d984ee-6e7f-451d-b3d6-31903bae1bb9" providerId="ADAL" clId="{949CE10F-3D71-4DAA-942C-06E2D00E42AE}" dt="2021-10-15T04:09:20.204" v="978"/>
          <ac:spMkLst>
            <pc:docMk/>
            <pc:sldMk cId="2343741583" sldId="297"/>
            <ac:spMk id="6" creationId="{3E9E202D-B0D9-467F-8CB7-A6850F2FACD8}"/>
          </ac:spMkLst>
        </pc:spChg>
        <pc:spChg chg="mod">
          <ac:chgData name="Nicholas Walker" userId="45d984ee-6e7f-451d-b3d6-31903bae1bb9" providerId="ADAL" clId="{949CE10F-3D71-4DAA-942C-06E2D00E42AE}" dt="2021-10-15T04:09:20.204" v="978"/>
          <ac:spMkLst>
            <pc:docMk/>
            <pc:sldMk cId="2343741583" sldId="297"/>
            <ac:spMk id="7" creationId="{F090BB67-C92B-44EF-8EA7-971A08187A2A}"/>
          </ac:spMkLst>
        </pc:spChg>
      </pc:sldChg>
      <pc:sldChg chg="modSp new mod">
        <pc:chgData name="Nicholas Walker" userId="45d984ee-6e7f-451d-b3d6-31903bae1bb9" providerId="ADAL" clId="{949CE10F-3D71-4DAA-942C-06E2D00E42AE}" dt="2021-10-15T04:36:29.540" v="1126" actId="313"/>
        <pc:sldMkLst>
          <pc:docMk/>
          <pc:sldMk cId="606463641" sldId="298"/>
        </pc:sldMkLst>
        <pc:spChg chg="mod">
          <ac:chgData name="Nicholas Walker" userId="45d984ee-6e7f-451d-b3d6-31903bae1bb9" providerId="ADAL" clId="{949CE10F-3D71-4DAA-942C-06E2D00E42AE}" dt="2021-10-15T04:34:03.144" v="993" actId="20577"/>
          <ac:spMkLst>
            <pc:docMk/>
            <pc:sldMk cId="606463641" sldId="298"/>
            <ac:spMk id="2" creationId="{0735975F-4665-47A2-AF5E-CE84D22DDB46}"/>
          </ac:spMkLst>
        </pc:spChg>
        <pc:spChg chg="mod">
          <ac:chgData name="Nicholas Walker" userId="45d984ee-6e7f-451d-b3d6-31903bae1bb9" providerId="ADAL" clId="{949CE10F-3D71-4DAA-942C-06E2D00E42AE}" dt="2021-10-15T04:36:29.540" v="1126" actId="313"/>
          <ac:spMkLst>
            <pc:docMk/>
            <pc:sldMk cId="606463641" sldId="298"/>
            <ac:spMk id="3" creationId="{E088E45E-1770-4A62-8EF4-86AA7572622E}"/>
          </ac:spMkLst>
        </pc:spChg>
      </pc:sldChg>
      <pc:sldChg chg="addSp modSp mod ord">
        <pc:chgData name="Nicholas Walker" userId="45d984ee-6e7f-451d-b3d6-31903bae1bb9" providerId="ADAL" clId="{949CE10F-3D71-4DAA-942C-06E2D00E42AE}" dt="2021-10-18T16:46:35.247" v="1862"/>
        <pc:sldMkLst>
          <pc:docMk/>
          <pc:sldMk cId="2913577446" sldId="299"/>
        </pc:sldMkLst>
        <pc:spChg chg="mod">
          <ac:chgData name="Nicholas Walker" userId="45d984ee-6e7f-451d-b3d6-31903bae1bb9" providerId="ADAL" clId="{949CE10F-3D71-4DAA-942C-06E2D00E42AE}" dt="2021-10-18T15:20:36.523" v="1199" actId="1076"/>
          <ac:spMkLst>
            <pc:docMk/>
            <pc:sldMk cId="2913577446" sldId="299"/>
            <ac:spMk id="3" creationId="{133A89F7-99B5-4BAF-8906-B43B4577FA75}"/>
          </ac:spMkLst>
        </pc:spChg>
        <pc:spChg chg="add mod">
          <ac:chgData name="Nicholas Walker" userId="45d984ee-6e7f-451d-b3d6-31903bae1bb9" providerId="ADAL" clId="{949CE10F-3D71-4DAA-942C-06E2D00E42AE}" dt="2021-10-18T16:46:35.247" v="1862"/>
          <ac:spMkLst>
            <pc:docMk/>
            <pc:sldMk cId="2913577446" sldId="299"/>
            <ac:spMk id="8" creationId="{C208C8C5-E651-46D5-A946-2B61FAD3E43C}"/>
          </ac:spMkLst>
        </pc:spChg>
      </pc:sldChg>
      <pc:sldChg chg="addSp delSp modSp mod modAnim">
        <pc:chgData name="Nicholas Walker" userId="45d984ee-6e7f-451d-b3d6-31903bae1bb9" providerId="ADAL" clId="{949CE10F-3D71-4DAA-942C-06E2D00E42AE}" dt="2021-10-19T03:01:57.402" v="1872"/>
        <pc:sldMkLst>
          <pc:docMk/>
          <pc:sldMk cId="1930795701" sldId="300"/>
        </pc:sldMkLst>
        <pc:spChg chg="mod">
          <ac:chgData name="Nicholas Walker" userId="45d984ee-6e7f-451d-b3d6-31903bae1bb9" providerId="ADAL" clId="{949CE10F-3D71-4DAA-942C-06E2D00E42AE}" dt="2021-10-18T15:52:49.013" v="1488" actId="2711"/>
          <ac:spMkLst>
            <pc:docMk/>
            <pc:sldMk cId="1930795701" sldId="300"/>
            <ac:spMk id="2" creationId="{26F2C3A4-1A7D-4F1F-892D-F9C1BE2D0C0F}"/>
          </ac:spMkLst>
        </pc:spChg>
        <pc:spChg chg="del">
          <ac:chgData name="Nicholas Walker" userId="45d984ee-6e7f-451d-b3d6-31903bae1bb9" providerId="ADAL" clId="{949CE10F-3D71-4DAA-942C-06E2D00E42AE}" dt="2021-10-18T16:44:00.172" v="1832"/>
          <ac:spMkLst>
            <pc:docMk/>
            <pc:sldMk cId="1930795701" sldId="300"/>
            <ac:spMk id="4" creationId="{738E9989-0644-40FD-B3AD-7FC7DE03B646}"/>
          </ac:spMkLst>
        </pc:spChg>
        <pc:spChg chg="mod">
          <ac:chgData name="Nicholas Walker" userId="45d984ee-6e7f-451d-b3d6-31903bae1bb9" providerId="ADAL" clId="{949CE10F-3D71-4DAA-942C-06E2D00E42AE}" dt="2021-10-18T15:56:11.997" v="1514" actId="1076"/>
          <ac:spMkLst>
            <pc:docMk/>
            <pc:sldMk cId="1930795701" sldId="300"/>
            <ac:spMk id="7" creationId="{2F0532BE-87A1-44BB-8671-B482D8BF2B0D}"/>
          </ac:spMkLst>
        </pc:spChg>
        <pc:spChg chg="add del mod">
          <ac:chgData name="Nicholas Walker" userId="45d984ee-6e7f-451d-b3d6-31903bae1bb9" providerId="ADAL" clId="{949CE10F-3D71-4DAA-942C-06E2D00E42AE}" dt="2021-10-18T15:51:56.666" v="1486"/>
          <ac:spMkLst>
            <pc:docMk/>
            <pc:sldMk cId="1930795701" sldId="300"/>
            <ac:spMk id="9" creationId="{046695BC-9C8D-401A-8A9D-1CF1CB14B102}"/>
          </ac:spMkLst>
        </pc:spChg>
        <pc:spChg chg="add mod">
          <ac:chgData name="Nicholas Walker" userId="45d984ee-6e7f-451d-b3d6-31903bae1bb9" providerId="ADAL" clId="{949CE10F-3D71-4DAA-942C-06E2D00E42AE}" dt="2021-10-18T15:55:47.354" v="1510" actId="1076"/>
          <ac:spMkLst>
            <pc:docMk/>
            <pc:sldMk cId="1930795701" sldId="300"/>
            <ac:spMk id="10" creationId="{5BA01B27-ADBE-46E3-8502-853369F9C68B}"/>
          </ac:spMkLst>
        </pc:spChg>
        <pc:spChg chg="add del mod">
          <ac:chgData name="Nicholas Walker" userId="45d984ee-6e7f-451d-b3d6-31903bae1bb9" providerId="ADAL" clId="{949CE10F-3D71-4DAA-942C-06E2D00E42AE}" dt="2021-10-18T16:45:03.277" v="1839" actId="478"/>
          <ac:spMkLst>
            <pc:docMk/>
            <pc:sldMk cId="1930795701" sldId="300"/>
            <ac:spMk id="12" creationId="{0B14E152-730B-4C76-896B-924D7D25F9C5}"/>
          </ac:spMkLst>
        </pc:spChg>
        <pc:spChg chg="add mod">
          <ac:chgData name="Nicholas Walker" userId="45d984ee-6e7f-451d-b3d6-31903bae1bb9" providerId="ADAL" clId="{949CE10F-3D71-4DAA-942C-06E2D00E42AE}" dt="2021-10-18T16:45:22.966" v="1847" actId="20577"/>
          <ac:spMkLst>
            <pc:docMk/>
            <pc:sldMk cId="1930795701" sldId="300"/>
            <ac:spMk id="13" creationId="{C218014B-5DAE-4D74-A52A-928AADCD7D4C}"/>
          </ac:spMkLst>
        </pc:spChg>
        <pc:spChg chg="add del mod">
          <ac:chgData name="Nicholas Walker" userId="45d984ee-6e7f-451d-b3d6-31903bae1bb9" providerId="ADAL" clId="{949CE10F-3D71-4DAA-942C-06E2D00E42AE}" dt="2021-10-18T16:45:10.831" v="1840" actId="478"/>
          <ac:spMkLst>
            <pc:docMk/>
            <pc:sldMk cId="1930795701" sldId="300"/>
            <ac:spMk id="14" creationId="{E19E21B9-8D01-4553-9CA9-0740005C7324}"/>
          </ac:spMkLst>
        </pc:spChg>
        <pc:picChg chg="add mod">
          <ac:chgData name="Nicholas Walker" userId="45d984ee-6e7f-451d-b3d6-31903bae1bb9" providerId="ADAL" clId="{949CE10F-3D71-4DAA-942C-06E2D00E42AE}" dt="2021-10-18T15:53:08.539" v="1489" actId="1076"/>
          <ac:picMkLst>
            <pc:docMk/>
            <pc:sldMk cId="1930795701" sldId="300"/>
            <ac:picMk id="5" creationId="{80741D63-2CE3-4109-9CC9-E983CBB3C119}"/>
          </ac:picMkLst>
        </pc:picChg>
        <pc:picChg chg="del mod">
          <ac:chgData name="Nicholas Walker" userId="45d984ee-6e7f-451d-b3d6-31903bae1bb9" providerId="ADAL" clId="{949CE10F-3D71-4DAA-942C-06E2D00E42AE}" dt="2021-10-18T15:51:22.555" v="1472" actId="478"/>
          <ac:picMkLst>
            <pc:docMk/>
            <pc:sldMk cId="1930795701" sldId="300"/>
            <ac:picMk id="8" creationId="{DC4DB599-2664-4806-91A0-B714913E785D}"/>
          </ac:picMkLst>
        </pc:picChg>
        <pc:picChg chg="add del">
          <ac:chgData name="Nicholas Walker" userId="45d984ee-6e7f-451d-b3d6-31903bae1bb9" providerId="ADAL" clId="{949CE10F-3D71-4DAA-942C-06E2D00E42AE}" dt="2021-10-18T15:51:22.555" v="1472" actId="478"/>
          <ac:picMkLst>
            <pc:docMk/>
            <pc:sldMk cId="1930795701" sldId="300"/>
            <ac:picMk id="1026" creationId="{68FF3B4B-8828-462A-A3B0-B431ADD1C856}"/>
          </ac:picMkLst>
        </pc:picChg>
      </pc:sldChg>
      <pc:sldChg chg="addSp modSp mod modAnim">
        <pc:chgData name="Nicholas Walker" userId="45d984ee-6e7f-451d-b3d6-31903bae1bb9" providerId="ADAL" clId="{949CE10F-3D71-4DAA-942C-06E2D00E42AE}" dt="2021-10-26T18:36:45.782" v="3554" actId="1076"/>
        <pc:sldMkLst>
          <pc:docMk/>
          <pc:sldMk cId="1466278534" sldId="301"/>
        </pc:sldMkLst>
        <pc:spChg chg="mod">
          <ac:chgData name="Nicholas Walker" userId="45d984ee-6e7f-451d-b3d6-31903bae1bb9" providerId="ADAL" clId="{949CE10F-3D71-4DAA-942C-06E2D00E42AE}" dt="2021-10-18T15:46:04.492" v="1350" actId="2711"/>
          <ac:spMkLst>
            <pc:docMk/>
            <pc:sldMk cId="1466278534" sldId="301"/>
            <ac:spMk id="2" creationId="{E2BE4391-E92F-4B93-91B3-867A38160801}"/>
          </ac:spMkLst>
        </pc:spChg>
        <pc:spChg chg="mod">
          <ac:chgData name="Nicholas Walker" userId="45d984ee-6e7f-451d-b3d6-31903bae1bb9" providerId="ADAL" clId="{949CE10F-3D71-4DAA-942C-06E2D00E42AE}" dt="2021-10-18T16:45:39.297" v="1848" actId="1076"/>
          <ac:spMkLst>
            <pc:docMk/>
            <pc:sldMk cId="1466278534" sldId="301"/>
            <ac:spMk id="4" creationId="{91EDC591-9F5C-4932-8E94-AF33385A4FD7}"/>
          </ac:spMkLst>
        </pc:spChg>
        <pc:spChg chg="add mod">
          <ac:chgData name="Nicholas Walker" userId="45d984ee-6e7f-451d-b3d6-31903bae1bb9" providerId="ADAL" clId="{949CE10F-3D71-4DAA-942C-06E2D00E42AE}" dt="2021-10-18T15:57:24.989" v="1523" actId="404"/>
          <ac:spMkLst>
            <pc:docMk/>
            <pc:sldMk cId="1466278534" sldId="301"/>
            <ac:spMk id="8" creationId="{DBACE1D9-A734-45C8-8D08-0B1FF2EA9BCF}"/>
          </ac:spMkLst>
        </pc:spChg>
        <pc:spChg chg="add mod">
          <ac:chgData name="Nicholas Walker" userId="45d984ee-6e7f-451d-b3d6-31903bae1bb9" providerId="ADAL" clId="{949CE10F-3D71-4DAA-942C-06E2D00E42AE}" dt="2021-10-26T18:36:45.782" v="3554" actId="1076"/>
          <ac:spMkLst>
            <pc:docMk/>
            <pc:sldMk cId="1466278534" sldId="301"/>
            <ac:spMk id="9" creationId="{C081FD32-DE0C-481C-970E-A6D01FB12A6C}"/>
          </ac:spMkLst>
        </pc:spChg>
        <pc:picChg chg="mod modCrop">
          <ac:chgData name="Nicholas Walker" userId="45d984ee-6e7f-451d-b3d6-31903bae1bb9" providerId="ADAL" clId="{949CE10F-3D71-4DAA-942C-06E2D00E42AE}" dt="2021-10-18T15:46:16.895" v="1351" actId="1076"/>
          <ac:picMkLst>
            <pc:docMk/>
            <pc:sldMk cId="1466278534" sldId="301"/>
            <ac:picMk id="7" creationId="{2EDCCB3F-9DCD-7547-B3B4-D07A55FD4605}"/>
          </ac:picMkLst>
        </pc:picChg>
        <pc:picChg chg="mod">
          <ac:chgData name="Nicholas Walker" userId="45d984ee-6e7f-451d-b3d6-31903bae1bb9" providerId="ADAL" clId="{949CE10F-3D71-4DAA-942C-06E2D00E42AE}" dt="2021-10-18T15:46:19.185" v="1352" actId="1076"/>
          <ac:picMkLst>
            <pc:docMk/>
            <pc:sldMk cId="1466278534" sldId="301"/>
            <ac:picMk id="2050" creationId="{6C8ED68B-7C70-CB47-9B13-B67804B05057}"/>
          </ac:picMkLst>
        </pc:picChg>
      </pc:sldChg>
      <pc:sldChg chg="addSp delSp modSp mod modAnim">
        <pc:chgData name="Nicholas Walker" userId="45d984ee-6e7f-451d-b3d6-31903bae1bb9" providerId="ADAL" clId="{949CE10F-3D71-4DAA-942C-06E2D00E42AE}" dt="2021-10-19T03:02:33.990" v="1877"/>
        <pc:sldMkLst>
          <pc:docMk/>
          <pc:sldMk cId="882003180" sldId="302"/>
        </pc:sldMkLst>
        <pc:spChg chg="add mod">
          <ac:chgData name="Nicholas Walker" userId="45d984ee-6e7f-451d-b3d6-31903bae1bb9" providerId="ADAL" clId="{949CE10F-3D71-4DAA-942C-06E2D00E42AE}" dt="2021-10-18T16:12:45.273" v="1677" actId="1076"/>
          <ac:spMkLst>
            <pc:docMk/>
            <pc:sldMk cId="882003180" sldId="302"/>
            <ac:spMk id="7" creationId="{168A7F02-8268-486F-9531-A6A0FCC475BA}"/>
          </ac:spMkLst>
        </pc:spChg>
        <pc:spChg chg="add mod">
          <ac:chgData name="Nicholas Walker" userId="45d984ee-6e7f-451d-b3d6-31903bae1bb9" providerId="ADAL" clId="{949CE10F-3D71-4DAA-942C-06E2D00E42AE}" dt="2021-10-18T16:12:13.026" v="1673" actId="1076"/>
          <ac:spMkLst>
            <pc:docMk/>
            <pc:sldMk cId="882003180" sldId="302"/>
            <ac:spMk id="9" creationId="{D5740D30-5B47-4841-890A-73D87AC67AC1}"/>
          </ac:spMkLst>
        </pc:spChg>
        <pc:spChg chg="add mod">
          <ac:chgData name="Nicholas Walker" userId="45d984ee-6e7f-451d-b3d6-31903bae1bb9" providerId="ADAL" clId="{949CE10F-3D71-4DAA-942C-06E2D00E42AE}" dt="2021-10-18T16:11:40.462" v="1668" actId="1076"/>
          <ac:spMkLst>
            <pc:docMk/>
            <pc:sldMk cId="882003180" sldId="302"/>
            <ac:spMk id="10" creationId="{4B8314BF-3BCC-4273-B88C-10C03EEE93F7}"/>
          </ac:spMkLst>
        </pc:spChg>
        <pc:picChg chg="add del">
          <ac:chgData name="Nicholas Walker" userId="45d984ee-6e7f-451d-b3d6-31903bae1bb9" providerId="ADAL" clId="{949CE10F-3D71-4DAA-942C-06E2D00E42AE}" dt="2021-10-18T16:01:33.247" v="1529" actId="478"/>
          <ac:picMkLst>
            <pc:docMk/>
            <pc:sldMk cId="882003180" sldId="302"/>
            <ac:picMk id="4" creationId="{49029237-CBEC-4F44-BE16-DC8029C352C0}"/>
          </ac:picMkLst>
        </pc:picChg>
        <pc:picChg chg="add mod modCrop">
          <ac:chgData name="Nicholas Walker" userId="45d984ee-6e7f-451d-b3d6-31903bae1bb9" providerId="ADAL" clId="{949CE10F-3D71-4DAA-942C-06E2D00E42AE}" dt="2021-10-18T16:02:44.810" v="1540" actId="1076"/>
          <ac:picMkLst>
            <pc:docMk/>
            <pc:sldMk cId="882003180" sldId="302"/>
            <ac:picMk id="5" creationId="{94B64145-669F-441C-8ACA-8FF4A4F8C421}"/>
          </ac:picMkLst>
        </pc:picChg>
        <pc:picChg chg="mod">
          <ac:chgData name="Nicholas Walker" userId="45d984ee-6e7f-451d-b3d6-31903bae1bb9" providerId="ADAL" clId="{949CE10F-3D71-4DAA-942C-06E2D00E42AE}" dt="2021-10-18T16:02:54.961" v="1543" actId="1076"/>
          <ac:picMkLst>
            <pc:docMk/>
            <pc:sldMk cId="882003180" sldId="302"/>
            <ac:picMk id="6" creationId="{830FA8D4-B7CD-4D81-A37F-E91F50CDAE1A}"/>
          </ac:picMkLst>
        </pc:picChg>
        <pc:picChg chg="mod">
          <ac:chgData name="Nicholas Walker" userId="45d984ee-6e7f-451d-b3d6-31903bae1bb9" providerId="ADAL" clId="{949CE10F-3D71-4DAA-942C-06E2D00E42AE}" dt="2021-10-18T16:03:49.304" v="1546" actId="14100"/>
          <ac:picMkLst>
            <pc:docMk/>
            <pc:sldMk cId="882003180" sldId="302"/>
            <ac:picMk id="8" creationId="{61CF9AF9-52DF-4649-8033-0A55890EA441}"/>
          </ac:picMkLst>
        </pc:picChg>
        <pc:picChg chg="del">
          <ac:chgData name="Nicholas Walker" userId="45d984ee-6e7f-451d-b3d6-31903bae1bb9" providerId="ADAL" clId="{949CE10F-3D71-4DAA-942C-06E2D00E42AE}" dt="2021-10-18T16:01:28.534" v="1527" actId="478"/>
          <ac:picMkLst>
            <pc:docMk/>
            <pc:sldMk cId="882003180" sldId="302"/>
            <ac:picMk id="3074" creationId="{F7D07586-DA6A-46D7-8B09-749C1F487B36}"/>
          </ac:picMkLst>
        </pc:picChg>
      </pc:sldChg>
      <pc:sldChg chg="delSp modSp mod modAnim modNotesTx">
        <pc:chgData name="Nicholas Walker" userId="45d984ee-6e7f-451d-b3d6-31903bae1bb9" providerId="ADAL" clId="{949CE10F-3D71-4DAA-942C-06E2D00E42AE}" dt="2021-10-26T19:26:15.173" v="3576" actId="20577"/>
        <pc:sldMkLst>
          <pc:docMk/>
          <pc:sldMk cId="4288589074" sldId="303"/>
        </pc:sldMkLst>
        <pc:spChg chg="del">
          <ac:chgData name="Nicholas Walker" userId="45d984ee-6e7f-451d-b3d6-31903bae1bb9" providerId="ADAL" clId="{949CE10F-3D71-4DAA-942C-06E2D00E42AE}" dt="2021-10-18T16:25:21.819" v="1737" actId="478"/>
          <ac:spMkLst>
            <pc:docMk/>
            <pc:sldMk cId="4288589074" sldId="303"/>
            <ac:spMk id="3" creationId="{024C4639-AD3C-47F0-9636-CC6AADE8381B}"/>
          </ac:spMkLst>
        </pc:spChg>
        <pc:spChg chg="mod">
          <ac:chgData name="Nicholas Walker" userId="45d984ee-6e7f-451d-b3d6-31903bae1bb9" providerId="ADAL" clId="{949CE10F-3D71-4DAA-942C-06E2D00E42AE}" dt="2021-10-18T16:28:20.799" v="1808" actId="20577"/>
          <ac:spMkLst>
            <pc:docMk/>
            <pc:sldMk cId="4288589074" sldId="303"/>
            <ac:spMk id="7" creationId="{E66E0512-9A82-4B3F-8952-D97C4618E0BA}"/>
          </ac:spMkLst>
        </pc:spChg>
        <pc:picChg chg="mod">
          <ac:chgData name="Nicholas Walker" userId="45d984ee-6e7f-451d-b3d6-31903bae1bb9" providerId="ADAL" clId="{949CE10F-3D71-4DAA-942C-06E2D00E42AE}" dt="2021-10-18T16:25:26.955" v="1738" actId="1076"/>
          <ac:picMkLst>
            <pc:docMk/>
            <pc:sldMk cId="4288589074" sldId="303"/>
            <ac:picMk id="6" creationId="{F7E06747-EF28-4A86-8EAD-16063C6712A5}"/>
          </ac:picMkLst>
        </pc:picChg>
      </pc:sldChg>
      <pc:sldChg chg="addSp modSp mod modNotesTx">
        <pc:chgData name="Nicholas Walker" userId="45d984ee-6e7f-451d-b3d6-31903bae1bb9" providerId="ADAL" clId="{949CE10F-3D71-4DAA-942C-06E2D00E42AE}" dt="2021-10-25T16:18:05.160" v="3552" actId="20577"/>
        <pc:sldMkLst>
          <pc:docMk/>
          <pc:sldMk cId="706325006" sldId="304"/>
        </pc:sldMkLst>
        <pc:spChg chg="mod">
          <ac:chgData name="Nicholas Walker" userId="45d984ee-6e7f-451d-b3d6-31903bae1bb9" providerId="ADAL" clId="{949CE10F-3D71-4DAA-942C-06E2D00E42AE}" dt="2021-10-19T03:04:36.821" v="1918" actId="20577"/>
          <ac:spMkLst>
            <pc:docMk/>
            <pc:sldMk cId="706325006" sldId="304"/>
            <ac:spMk id="2" creationId="{E26C8E3E-7AA9-429F-8BF7-23CDBEBD5D3C}"/>
          </ac:spMkLst>
        </pc:spChg>
        <pc:spChg chg="add mod">
          <ac:chgData name="Nicholas Walker" userId="45d984ee-6e7f-451d-b3d6-31903bae1bb9" providerId="ADAL" clId="{949CE10F-3D71-4DAA-942C-06E2D00E42AE}" dt="2021-10-19T03:05:35.075" v="1955" actId="1076"/>
          <ac:spMkLst>
            <pc:docMk/>
            <pc:sldMk cId="706325006" sldId="304"/>
            <ac:spMk id="3" creationId="{AA9E5ACA-F5A4-46DA-BA86-424D07F8EA01}"/>
          </ac:spMkLst>
        </pc:spChg>
        <pc:picChg chg="mod">
          <ac:chgData name="Nicholas Walker" userId="45d984ee-6e7f-451d-b3d6-31903bae1bb9" providerId="ADAL" clId="{949CE10F-3D71-4DAA-942C-06E2D00E42AE}" dt="2021-10-18T16:26:16.810" v="1744" actId="1076"/>
          <ac:picMkLst>
            <pc:docMk/>
            <pc:sldMk cId="706325006" sldId="304"/>
            <ac:picMk id="6" creationId="{290AB4B4-D4CE-2948-8691-5532EA6DF50A}"/>
          </ac:picMkLst>
        </pc:picChg>
        <pc:picChg chg="mod">
          <ac:chgData name="Nicholas Walker" userId="45d984ee-6e7f-451d-b3d6-31903bae1bb9" providerId="ADAL" clId="{949CE10F-3D71-4DAA-942C-06E2D00E42AE}" dt="2021-10-25T16:01:01.186" v="2712" actId="1076"/>
          <ac:picMkLst>
            <pc:docMk/>
            <pc:sldMk cId="706325006" sldId="304"/>
            <ac:picMk id="9" creationId="{C67C1991-6501-4F8A-963F-7E915A99FE20}"/>
          </ac:picMkLst>
        </pc:picChg>
      </pc:sldChg>
      <pc:sldMasterChg chg="addSp">
        <pc:chgData name="Nicholas Walker" userId="45d984ee-6e7f-451d-b3d6-31903bae1bb9" providerId="ADAL" clId="{949CE10F-3D71-4DAA-942C-06E2D00E42AE}" dt="2021-10-15T04:08:23.961" v="964"/>
        <pc:sldMasterMkLst>
          <pc:docMk/>
          <pc:sldMasterMk cId="3674661558" sldId="2147483683"/>
        </pc:sldMasterMkLst>
        <pc:spChg chg="add">
          <ac:chgData name="Nicholas Walker" userId="45d984ee-6e7f-451d-b3d6-31903bae1bb9" providerId="ADAL" clId="{949CE10F-3D71-4DAA-942C-06E2D00E42AE}" dt="2021-10-15T04:08:23.961" v="964"/>
          <ac:spMkLst>
            <pc:docMk/>
            <pc:sldMasterMk cId="3674661558" sldId="2147483683"/>
            <ac:spMk id="7" creationId="{3E5411D2-FEAF-4A9D-B7FD-3CDF889A91BB}"/>
          </ac:spMkLst>
        </pc:spChg>
        <pc:spChg chg="add">
          <ac:chgData name="Nicholas Walker" userId="45d984ee-6e7f-451d-b3d6-31903bae1bb9" providerId="ADAL" clId="{949CE10F-3D71-4DAA-942C-06E2D00E42AE}" dt="2021-10-15T04:08:23.961" v="964"/>
          <ac:spMkLst>
            <pc:docMk/>
            <pc:sldMasterMk cId="3674661558" sldId="2147483683"/>
            <ac:spMk id="9" creationId="{03FC1721-9738-4562-AC53-BCA823FD0DE6}"/>
          </ac:spMkLst>
        </pc:spChg>
        <pc:picChg chg="add">
          <ac:chgData name="Nicholas Walker" userId="45d984ee-6e7f-451d-b3d6-31903bae1bb9" providerId="ADAL" clId="{949CE10F-3D71-4DAA-942C-06E2D00E42AE}" dt="2021-10-15T04:08:23.961" v="964"/>
          <ac:picMkLst>
            <pc:docMk/>
            <pc:sldMasterMk cId="3674661558" sldId="2147483683"/>
            <ac:picMk id="8" creationId="{F7974492-58A6-4ECA-BBFC-1950BC71712B}"/>
          </ac:picMkLst>
        </pc:picChg>
      </pc:sldMasterChg>
      <pc:sldMasterChg chg="addSp">
        <pc:chgData name="Nicholas Walker" userId="45d984ee-6e7f-451d-b3d6-31903bae1bb9" providerId="ADAL" clId="{949CE10F-3D71-4DAA-942C-06E2D00E42AE}" dt="2021-10-15T04:08:40.209" v="967"/>
        <pc:sldMasterMkLst>
          <pc:docMk/>
          <pc:sldMasterMk cId="26241737" sldId="2147483715"/>
        </pc:sldMasterMkLst>
        <pc:spChg chg="add">
          <ac:chgData name="Nicholas Walker" userId="45d984ee-6e7f-451d-b3d6-31903bae1bb9" providerId="ADAL" clId="{949CE10F-3D71-4DAA-942C-06E2D00E42AE}" dt="2021-10-15T04:08:40.209" v="967"/>
          <ac:spMkLst>
            <pc:docMk/>
            <pc:sldMasterMk cId="26241737" sldId="2147483715"/>
            <ac:spMk id="7" creationId="{F2F9FCF8-2B80-4297-BD09-7AE376B6B42D}"/>
          </ac:spMkLst>
        </pc:spChg>
        <pc:spChg chg="add">
          <ac:chgData name="Nicholas Walker" userId="45d984ee-6e7f-451d-b3d6-31903bae1bb9" providerId="ADAL" clId="{949CE10F-3D71-4DAA-942C-06E2D00E42AE}" dt="2021-10-15T04:08:40.209" v="967"/>
          <ac:spMkLst>
            <pc:docMk/>
            <pc:sldMasterMk cId="26241737" sldId="2147483715"/>
            <ac:spMk id="9" creationId="{78F01AE8-4471-460C-A0D0-4A50C8531E41}"/>
          </ac:spMkLst>
        </pc:spChg>
        <pc:picChg chg="add">
          <ac:chgData name="Nicholas Walker" userId="45d984ee-6e7f-451d-b3d6-31903bae1bb9" providerId="ADAL" clId="{949CE10F-3D71-4DAA-942C-06E2D00E42AE}" dt="2021-10-15T04:08:40.209" v="967"/>
          <ac:picMkLst>
            <pc:docMk/>
            <pc:sldMasterMk cId="26241737" sldId="2147483715"/>
            <ac:picMk id="8" creationId="{708BE523-7A3A-42CA-B9A5-033BF1209209}"/>
          </ac:picMkLst>
        </pc:picChg>
      </pc:sldMasterChg>
      <pc:sldMasterChg chg="addSp">
        <pc:chgData name="Nicholas Walker" userId="45d984ee-6e7f-451d-b3d6-31903bae1bb9" providerId="ADAL" clId="{949CE10F-3D71-4DAA-942C-06E2D00E42AE}" dt="2021-10-15T04:08:49.923" v="969"/>
        <pc:sldMasterMkLst>
          <pc:docMk/>
          <pc:sldMasterMk cId="88464200" sldId="2147483747"/>
        </pc:sldMasterMkLst>
        <pc:spChg chg="add">
          <ac:chgData name="Nicholas Walker" userId="45d984ee-6e7f-451d-b3d6-31903bae1bb9" providerId="ADAL" clId="{949CE10F-3D71-4DAA-942C-06E2D00E42AE}" dt="2021-10-15T04:08:49.923" v="969"/>
          <ac:spMkLst>
            <pc:docMk/>
            <pc:sldMasterMk cId="88464200" sldId="2147483747"/>
            <ac:spMk id="11" creationId="{D6D47683-7246-43B1-833D-42DFC4C19F87}"/>
          </ac:spMkLst>
        </pc:spChg>
        <pc:spChg chg="add">
          <ac:chgData name="Nicholas Walker" userId="45d984ee-6e7f-451d-b3d6-31903bae1bb9" providerId="ADAL" clId="{949CE10F-3D71-4DAA-942C-06E2D00E42AE}" dt="2021-10-15T04:08:49.923" v="969"/>
          <ac:spMkLst>
            <pc:docMk/>
            <pc:sldMasterMk cId="88464200" sldId="2147483747"/>
            <ac:spMk id="13" creationId="{C59ACADF-DBE9-494B-8D7C-2237AA6E5B80}"/>
          </ac:spMkLst>
        </pc:spChg>
        <pc:picChg chg="add">
          <ac:chgData name="Nicholas Walker" userId="45d984ee-6e7f-451d-b3d6-31903bae1bb9" providerId="ADAL" clId="{949CE10F-3D71-4DAA-942C-06E2D00E42AE}" dt="2021-10-15T04:08:49.923" v="969"/>
          <ac:picMkLst>
            <pc:docMk/>
            <pc:sldMasterMk cId="88464200" sldId="2147483747"/>
            <ac:picMk id="12" creationId="{174C2A71-8763-4B4D-8AAB-1A8ADBB217FE}"/>
          </ac:picMkLst>
        </pc:picChg>
      </pc:sldMasterChg>
      <pc:sldMasterChg chg="addSp">
        <pc:chgData name="Nicholas Walker" userId="45d984ee-6e7f-451d-b3d6-31903bae1bb9" providerId="ADAL" clId="{949CE10F-3D71-4DAA-942C-06E2D00E42AE}" dt="2021-10-15T04:08:56.004" v="970"/>
        <pc:sldMasterMkLst>
          <pc:docMk/>
          <pc:sldMasterMk cId="3563249237" sldId="2147483779"/>
        </pc:sldMasterMkLst>
        <pc:spChg chg="add">
          <ac:chgData name="Nicholas Walker" userId="45d984ee-6e7f-451d-b3d6-31903bae1bb9" providerId="ADAL" clId="{949CE10F-3D71-4DAA-942C-06E2D00E42AE}" dt="2021-10-15T04:08:56.004" v="970"/>
          <ac:spMkLst>
            <pc:docMk/>
            <pc:sldMasterMk cId="3563249237" sldId="2147483779"/>
            <ac:spMk id="36" creationId="{96301423-0B06-46D0-AD9E-81D30562EAF0}"/>
          </ac:spMkLst>
        </pc:spChg>
        <pc:spChg chg="add">
          <ac:chgData name="Nicholas Walker" userId="45d984ee-6e7f-451d-b3d6-31903bae1bb9" providerId="ADAL" clId="{949CE10F-3D71-4DAA-942C-06E2D00E42AE}" dt="2021-10-15T04:08:56.004" v="970"/>
          <ac:spMkLst>
            <pc:docMk/>
            <pc:sldMasterMk cId="3563249237" sldId="2147483779"/>
            <ac:spMk id="38" creationId="{3060F8C4-80F1-4B33-88DF-B410544C4DED}"/>
          </ac:spMkLst>
        </pc:spChg>
        <pc:picChg chg="add">
          <ac:chgData name="Nicholas Walker" userId="45d984ee-6e7f-451d-b3d6-31903bae1bb9" providerId="ADAL" clId="{949CE10F-3D71-4DAA-942C-06E2D00E42AE}" dt="2021-10-15T04:08:56.004" v="970"/>
          <ac:picMkLst>
            <pc:docMk/>
            <pc:sldMasterMk cId="3563249237" sldId="2147483779"/>
            <ac:picMk id="37" creationId="{B3640D16-E0F7-49D5-B466-8537AE0411EF}"/>
          </ac:picMkLst>
        </pc:picChg>
      </pc:sldMasterChg>
      <pc:sldMasterChg chg="addSp">
        <pc:chgData name="Nicholas Walker" userId="45d984ee-6e7f-451d-b3d6-31903bae1bb9" providerId="ADAL" clId="{949CE10F-3D71-4DAA-942C-06E2D00E42AE}" dt="2021-10-15T04:09:01.863" v="972"/>
        <pc:sldMasterMkLst>
          <pc:docMk/>
          <pc:sldMasterMk cId="3564860277" sldId="2147483816"/>
        </pc:sldMasterMkLst>
        <pc:spChg chg="add">
          <ac:chgData name="Nicholas Walker" userId="45d984ee-6e7f-451d-b3d6-31903bae1bb9" providerId="ADAL" clId="{949CE10F-3D71-4DAA-942C-06E2D00E42AE}" dt="2021-10-15T04:09:01.863" v="972"/>
          <ac:spMkLst>
            <pc:docMk/>
            <pc:sldMasterMk cId="3564860277" sldId="2147483816"/>
            <ac:spMk id="10" creationId="{66AAF7D5-1A36-4083-A275-C528EF8769CF}"/>
          </ac:spMkLst>
        </pc:spChg>
        <pc:spChg chg="add">
          <ac:chgData name="Nicholas Walker" userId="45d984ee-6e7f-451d-b3d6-31903bae1bb9" providerId="ADAL" clId="{949CE10F-3D71-4DAA-942C-06E2D00E42AE}" dt="2021-10-15T04:09:01.863" v="972"/>
          <ac:spMkLst>
            <pc:docMk/>
            <pc:sldMasterMk cId="3564860277" sldId="2147483816"/>
            <ac:spMk id="12" creationId="{2139F8D7-28CF-4812-8A57-3D1549D378BE}"/>
          </ac:spMkLst>
        </pc:spChg>
        <pc:picChg chg="add">
          <ac:chgData name="Nicholas Walker" userId="45d984ee-6e7f-451d-b3d6-31903bae1bb9" providerId="ADAL" clId="{949CE10F-3D71-4DAA-942C-06E2D00E42AE}" dt="2021-10-15T04:09:01.863" v="972"/>
          <ac:picMkLst>
            <pc:docMk/>
            <pc:sldMasterMk cId="3564860277" sldId="2147483816"/>
            <ac:picMk id="11" creationId="{8727C57E-EC5E-41B4-9F39-9EDFACA08EA4}"/>
          </ac:picMkLst>
        </pc:picChg>
      </pc:sldMasterChg>
    </pc:docChg>
  </pc:docChgLst>
  <pc:docChgLst>
    <pc:chgData name="Walker, Nicholas C." userId="f038db7a-86df-4988-abde-1c2a06522c31" providerId="ADAL" clId="{949CE10F-3D71-4DAA-942C-06E2D00E42AE}"/>
    <pc:docChg chg="undo custSel addSld delSld modSld sldOrd modMainMaster modSection">
      <pc:chgData name="Walker, Nicholas C." userId="f038db7a-86df-4988-abde-1c2a06522c31" providerId="ADAL" clId="{949CE10F-3D71-4DAA-942C-06E2D00E42AE}" dt="2021-10-15T17:30:05.922" v="2119" actId="732"/>
      <pc:docMkLst>
        <pc:docMk/>
      </pc:docMkLst>
      <pc:sldChg chg="modSp mod">
        <pc:chgData name="Walker, Nicholas C." userId="f038db7a-86df-4988-abde-1c2a06522c31" providerId="ADAL" clId="{949CE10F-3D71-4DAA-942C-06E2D00E42AE}" dt="2021-10-15T16:07:58.339" v="2075" actId="20577"/>
        <pc:sldMkLst>
          <pc:docMk/>
          <pc:sldMk cId="1799507294" sldId="256"/>
        </pc:sldMkLst>
        <pc:spChg chg="mod">
          <ac:chgData name="Walker, Nicholas C." userId="f038db7a-86df-4988-abde-1c2a06522c31" providerId="ADAL" clId="{949CE10F-3D71-4DAA-942C-06E2D00E42AE}" dt="2021-10-15T05:28:03.843" v="97"/>
          <ac:spMkLst>
            <pc:docMk/>
            <pc:sldMk cId="1799507294" sldId="256"/>
            <ac:spMk id="2" creationId="{D5233AB9-F451-4350-AE5E-9E3DD0BCE240}"/>
          </ac:spMkLst>
        </pc:spChg>
        <pc:spChg chg="mod">
          <ac:chgData name="Walker, Nicholas C." userId="f038db7a-86df-4988-abde-1c2a06522c31" providerId="ADAL" clId="{949CE10F-3D71-4DAA-942C-06E2D00E42AE}" dt="2021-10-15T05:28:03.843" v="97"/>
          <ac:spMkLst>
            <pc:docMk/>
            <pc:sldMk cId="1799507294" sldId="256"/>
            <ac:spMk id="4" creationId="{C3F22183-DDE3-4447-A286-75482185CBC0}"/>
          </ac:spMkLst>
        </pc:spChg>
        <pc:spChg chg="mod">
          <ac:chgData name="Walker, Nicholas C." userId="f038db7a-86df-4988-abde-1c2a06522c31" providerId="ADAL" clId="{949CE10F-3D71-4DAA-942C-06E2D00E42AE}" dt="2021-10-15T16:07:58.339" v="2075" actId="20577"/>
          <ac:spMkLst>
            <pc:docMk/>
            <pc:sldMk cId="1799507294" sldId="256"/>
            <ac:spMk id="9" creationId="{743DD5D5-1F99-496A-9127-33A44D70A0D8}"/>
          </ac:spMkLst>
        </pc:spChg>
      </pc:sldChg>
      <pc:sldChg chg="addSp delSp modSp mod">
        <pc:chgData name="Walker, Nicholas C." userId="f038db7a-86df-4988-abde-1c2a06522c31" providerId="ADAL" clId="{949CE10F-3D71-4DAA-942C-06E2D00E42AE}" dt="2021-10-15T17:30:05.922" v="2119" actId="732"/>
        <pc:sldMkLst>
          <pc:docMk/>
          <pc:sldMk cId="717364557" sldId="257"/>
        </pc:sldMkLst>
        <pc:spChg chg="mod">
          <ac:chgData name="Walker, Nicholas C." userId="f038db7a-86df-4988-abde-1c2a06522c31" providerId="ADAL" clId="{949CE10F-3D71-4DAA-942C-06E2D00E42AE}" dt="2021-10-15T05:28:03.843" v="97"/>
          <ac:spMkLst>
            <pc:docMk/>
            <pc:sldMk cId="717364557" sldId="257"/>
            <ac:spMk id="4" creationId="{3B7A1825-83A1-406C-85B7-E22C8CC86550}"/>
          </ac:spMkLst>
        </pc:spChg>
        <pc:spChg chg="mod">
          <ac:chgData name="Walker, Nicholas C." userId="f038db7a-86df-4988-abde-1c2a06522c31" providerId="ADAL" clId="{949CE10F-3D71-4DAA-942C-06E2D00E42AE}" dt="2021-10-15T05:53:19.672" v="623" actId="404"/>
          <ac:spMkLst>
            <pc:docMk/>
            <pc:sldMk cId="717364557" sldId="257"/>
            <ac:spMk id="5" creationId="{5E50AF06-A8FC-4B2F-AABF-051BAE858B76}"/>
          </ac:spMkLst>
        </pc:spChg>
        <pc:spChg chg="mod topLvl">
          <ac:chgData name="Walker, Nicholas C." userId="f038db7a-86df-4988-abde-1c2a06522c31" providerId="ADAL" clId="{949CE10F-3D71-4DAA-942C-06E2D00E42AE}" dt="2021-10-15T17:27:10.466" v="2088" actId="1076"/>
          <ac:spMkLst>
            <pc:docMk/>
            <pc:sldMk cId="717364557" sldId="257"/>
            <ac:spMk id="10" creationId="{E97C58CA-988A-4A1A-8C96-195EC82E4496}"/>
          </ac:spMkLst>
        </pc:spChg>
        <pc:grpChg chg="add del">
          <ac:chgData name="Walker, Nicholas C." userId="f038db7a-86df-4988-abde-1c2a06522c31" providerId="ADAL" clId="{949CE10F-3D71-4DAA-942C-06E2D00E42AE}" dt="2021-10-15T17:26:43.988" v="2085" actId="478"/>
          <ac:grpSpMkLst>
            <pc:docMk/>
            <pc:sldMk cId="717364557" sldId="257"/>
            <ac:grpSpMk id="26" creationId="{873D9B21-C56B-4ECD-942C-ECEE82059046}"/>
          </ac:grpSpMkLst>
        </pc:grpChg>
        <pc:picChg chg="mod modCrop">
          <ac:chgData name="Walker, Nicholas C." userId="f038db7a-86df-4988-abde-1c2a06522c31" providerId="ADAL" clId="{949CE10F-3D71-4DAA-942C-06E2D00E42AE}" dt="2021-10-15T17:30:05.922" v="2119" actId="732"/>
          <ac:picMkLst>
            <pc:docMk/>
            <pc:sldMk cId="717364557" sldId="257"/>
            <ac:picMk id="7" creationId="{029FC557-263B-7843-84CD-1F0A4912DC7F}"/>
          </ac:picMkLst>
        </pc:picChg>
        <pc:picChg chg="mod modCrop">
          <ac:chgData name="Walker, Nicholas C." userId="f038db7a-86df-4988-abde-1c2a06522c31" providerId="ADAL" clId="{949CE10F-3D71-4DAA-942C-06E2D00E42AE}" dt="2021-10-15T17:19:27.650" v="2080" actId="732"/>
          <ac:picMkLst>
            <pc:docMk/>
            <pc:sldMk cId="717364557" sldId="257"/>
            <ac:picMk id="8" creationId="{59170FD6-D313-44C0-B4B3-A0EBD6CBA107}"/>
          </ac:picMkLst>
        </pc:picChg>
        <pc:picChg chg="del topLvl">
          <ac:chgData name="Walker, Nicholas C." userId="f038db7a-86df-4988-abde-1c2a06522c31" providerId="ADAL" clId="{949CE10F-3D71-4DAA-942C-06E2D00E42AE}" dt="2021-10-15T17:26:43.988" v="2085" actId="478"/>
          <ac:picMkLst>
            <pc:docMk/>
            <pc:sldMk cId="717364557" sldId="257"/>
            <ac:picMk id="15" creationId="{0E52A78B-7F41-4425-AE7D-C04A25ACAE5E}"/>
          </ac:picMkLst>
        </pc:picChg>
        <pc:picChg chg="mod modCrop">
          <ac:chgData name="Walker, Nicholas C." userId="f038db7a-86df-4988-abde-1c2a06522c31" providerId="ADAL" clId="{949CE10F-3D71-4DAA-942C-06E2D00E42AE}" dt="2021-10-15T17:28:27.037" v="2097" actId="732"/>
          <ac:picMkLst>
            <pc:docMk/>
            <pc:sldMk cId="717364557" sldId="257"/>
            <ac:picMk id="17" creationId="{B2FAE73B-0C46-4CEF-A45F-1699909E6C72}"/>
          </ac:picMkLst>
        </pc:picChg>
      </pc:sldChg>
      <pc:sldChg chg="delSp modSp mod">
        <pc:chgData name="Walker, Nicholas C." userId="f038db7a-86df-4988-abde-1c2a06522c31" providerId="ADAL" clId="{949CE10F-3D71-4DAA-942C-06E2D00E42AE}" dt="2021-10-15T12:15:24.906" v="633" actId="478"/>
        <pc:sldMkLst>
          <pc:docMk/>
          <pc:sldMk cId="1294143705" sldId="258"/>
        </pc:sldMkLst>
        <pc:spChg chg="mod">
          <ac:chgData name="Walker, Nicholas C." userId="f038db7a-86df-4988-abde-1c2a06522c31" providerId="ADAL" clId="{949CE10F-3D71-4DAA-942C-06E2D00E42AE}" dt="2021-10-15T05:53:26.115" v="626" actId="403"/>
          <ac:spMkLst>
            <pc:docMk/>
            <pc:sldMk cId="1294143705" sldId="258"/>
            <ac:spMk id="2" creationId="{39A1382E-ADA7-442D-BB8A-1D3D00B04AF9}"/>
          </ac:spMkLst>
        </pc:spChg>
        <pc:spChg chg="mod">
          <ac:chgData name="Walker, Nicholas C." userId="f038db7a-86df-4988-abde-1c2a06522c31" providerId="ADAL" clId="{949CE10F-3D71-4DAA-942C-06E2D00E42AE}" dt="2021-10-15T05:28:03.843" v="97"/>
          <ac:spMkLst>
            <pc:docMk/>
            <pc:sldMk cId="1294143705" sldId="258"/>
            <ac:spMk id="3" creationId="{75991601-FC12-4929-A276-FFB7E4646B34}"/>
          </ac:spMkLst>
        </pc:spChg>
        <pc:spChg chg="del mod">
          <ac:chgData name="Walker, Nicholas C." userId="f038db7a-86df-4988-abde-1c2a06522c31" providerId="ADAL" clId="{949CE10F-3D71-4DAA-942C-06E2D00E42AE}" dt="2021-10-15T12:15:24.906" v="633" actId="478"/>
          <ac:spMkLst>
            <pc:docMk/>
            <pc:sldMk cId="1294143705" sldId="258"/>
            <ac:spMk id="5" creationId="{A59F1485-977B-4868-8BAF-2E44FD0036AE}"/>
          </ac:spMkLst>
        </pc:spChg>
      </pc:sldChg>
      <pc:sldChg chg="addSp delSp modSp mod setBg modClrScheme addAnim delAnim modAnim chgLayout">
        <pc:chgData name="Walker, Nicholas C." userId="f038db7a-86df-4988-abde-1c2a06522c31" providerId="ADAL" clId="{949CE10F-3D71-4DAA-942C-06E2D00E42AE}" dt="2021-10-15T05:53:52.719" v="631" actId="2711"/>
        <pc:sldMkLst>
          <pc:docMk/>
          <pc:sldMk cId="3852773217" sldId="259"/>
        </pc:sldMkLst>
        <pc:spChg chg="del mod ord">
          <ac:chgData name="Walker, Nicholas C." userId="f038db7a-86df-4988-abde-1c2a06522c31" providerId="ADAL" clId="{949CE10F-3D71-4DAA-942C-06E2D00E42AE}" dt="2021-10-15T05:32:26.909" v="131" actId="700"/>
          <ac:spMkLst>
            <pc:docMk/>
            <pc:sldMk cId="3852773217" sldId="259"/>
            <ac:spMk id="2" creationId="{C4389912-51C3-4E24-A5FC-A826AC644D5D}"/>
          </ac:spMkLst>
        </pc:spChg>
        <pc:spChg chg="mod ord">
          <ac:chgData name="Walker, Nicholas C." userId="f038db7a-86df-4988-abde-1c2a06522c31" providerId="ADAL" clId="{949CE10F-3D71-4DAA-942C-06E2D00E42AE}" dt="2021-10-15T05:38:47.982" v="143" actId="26606"/>
          <ac:spMkLst>
            <pc:docMk/>
            <pc:sldMk cId="3852773217" sldId="259"/>
            <ac:spMk id="3" creationId="{FD50D746-D228-4248-9275-E24BB7224E4F}"/>
          </ac:spMkLst>
        </pc:spChg>
        <pc:spChg chg="add mod ord">
          <ac:chgData name="Walker, Nicholas C." userId="f038db7a-86df-4988-abde-1c2a06522c31" providerId="ADAL" clId="{949CE10F-3D71-4DAA-942C-06E2D00E42AE}" dt="2021-10-15T05:42:53.971" v="584" actId="113"/>
          <ac:spMkLst>
            <pc:docMk/>
            <pc:sldMk cId="3852773217" sldId="259"/>
            <ac:spMk id="4" creationId="{15BB98DF-C3F4-495F-B696-F74B653D642D}"/>
          </ac:spMkLst>
        </pc:spChg>
        <pc:spChg chg="add del mod ord">
          <ac:chgData name="Walker, Nicholas C." userId="f038db7a-86df-4988-abde-1c2a06522c31" providerId="ADAL" clId="{949CE10F-3D71-4DAA-942C-06E2D00E42AE}" dt="2021-10-15T05:38:00.119" v="134"/>
          <ac:spMkLst>
            <pc:docMk/>
            <pc:sldMk cId="3852773217" sldId="259"/>
            <ac:spMk id="6" creationId="{8371B658-08B6-4D1F-9C68-E08FCB3B5669}"/>
          </ac:spMkLst>
        </pc:spChg>
        <pc:spChg chg="del mod ord">
          <ac:chgData name="Walker, Nicholas C." userId="f038db7a-86df-4988-abde-1c2a06522c31" providerId="ADAL" clId="{949CE10F-3D71-4DAA-942C-06E2D00E42AE}" dt="2021-10-15T05:32:26.909" v="131" actId="700"/>
          <ac:spMkLst>
            <pc:docMk/>
            <pc:sldMk cId="3852773217" sldId="259"/>
            <ac:spMk id="8" creationId="{164AE8AC-2F51-40EC-926C-234EA3576C6E}"/>
          </ac:spMkLst>
        </pc:spChg>
        <pc:spChg chg="add mod">
          <ac:chgData name="Walker, Nicholas C." userId="f038db7a-86df-4988-abde-1c2a06522c31" providerId="ADAL" clId="{949CE10F-3D71-4DAA-942C-06E2D00E42AE}" dt="2021-10-15T05:53:52.719" v="631" actId="2711"/>
          <ac:spMkLst>
            <pc:docMk/>
            <pc:sldMk cId="3852773217" sldId="259"/>
            <ac:spMk id="10" creationId="{4E1BCD80-CC9A-4218-9542-01791CEE18A1}"/>
          </ac:spMkLst>
        </pc:spChg>
        <pc:spChg chg="add del">
          <ac:chgData name="Walker, Nicholas C." userId="f038db7a-86df-4988-abde-1c2a06522c31" providerId="ADAL" clId="{949CE10F-3D71-4DAA-942C-06E2D00E42AE}" dt="2021-10-15T05:38:47.982" v="143" actId="26606"/>
          <ac:spMkLst>
            <pc:docMk/>
            <pc:sldMk cId="3852773217" sldId="259"/>
            <ac:spMk id="11" creationId="{5AAE9118-0436-4488-AC4A-C14DF6A7B6B1}"/>
          </ac:spMkLst>
        </pc:spChg>
        <pc:spChg chg="add del">
          <ac:chgData name="Walker, Nicholas C." userId="f038db7a-86df-4988-abde-1c2a06522c31" providerId="ADAL" clId="{949CE10F-3D71-4DAA-942C-06E2D00E42AE}" dt="2021-10-15T05:38:47.982" v="143" actId="26606"/>
          <ac:spMkLst>
            <pc:docMk/>
            <pc:sldMk cId="3852773217" sldId="259"/>
            <ac:spMk id="12" creationId="{1B10F861-B8F1-49C7-BD58-EAB20CEE7F93}"/>
          </ac:spMkLst>
        </pc:spChg>
        <pc:spChg chg="add del">
          <ac:chgData name="Walker, Nicholas C." userId="f038db7a-86df-4988-abde-1c2a06522c31" providerId="ADAL" clId="{949CE10F-3D71-4DAA-942C-06E2D00E42AE}" dt="2021-10-15T05:38:47.982" v="143" actId="26606"/>
          <ac:spMkLst>
            <pc:docMk/>
            <pc:sldMk cId="3852773217" sldId="259"/>
            <ac:spMk id="13" creationId="{5C82926B-92B1-4742-9E6E-8EDD68A21519}"/>
          </ac:spMkLst>
        </pc:spChg>
        <pc:spChg chg="add del">
          <ac:chgData name="Walker, Nicholas C." userId="f038db7a-86df-4988-abde-1c2a06522c31" providerId="ADAL" clId="{949CE10F-3D71-4DAA-942C-06E2D00E42AE}" dt="2021-10-15T05:38:24.951" v="141" actId="26606"/>
          <ac:spMkLst>
            <pc:docMk/>
            <pc:sldMk cId="3852773217" sldId="259"/>
            <ac:spMk id="14" creationId="{823AC064-BC96-4F32-8AE1-B2FD38754823}"/>
          </ac:spMkLst>
        </pc:spChg>
        <pc:spChg chg="add del">
          <ac:chgData name="Walker, Nicholas C." userId="f038db7a-86df-4988-abde-1c2a06522c31" providerId="ADAL" clId="{949CE10F-3D71-4DAA-942C-06E2D00E42AE}" dt="2021-10-15T05:38:47.982" v="143" actId="26606"/>
          <ac:spMkLst>
            <pc:docMk/>
            <pc:sldMk cId="3852773217" sldId="259"/>
            <ac:spMk id="20" creationId="{61F6E425-22AB-4DA2-8FAC-58ADB58EF6C3}"/>
          </ac:spMkLst>
        </pc:spChg>
        <pc:picChg chg="add del mod">
          <ac:chgData name="Walker, Nicholas C." userId="f038db7a-86df-4988-abde-1c2a06522c31" providerId="ADAL" clId="{949CE10F-3D71-4DAA-942C-06E2D00E42AE}" dt="2021-10-15T05:28:20.147" v="99" actId="21"/>
          <ac:picMkLst>
            <pc:docMk/>
            <pc:sldMk cId="3852773217" sldId="259"/>
            <ac:picMk id="5" creationId="{09E0776A-D871-4496-B0BD-15D91B6DA52A}"/>
          </ac:picMkLst>
        </pc:picChg>
        <pc:picChg chg="add mod ord modCrop">
          <ac:chgData name="Walker, Nicholas C." userId="f038db7a-86df-4988-abde-1c2a06522c31" providerId="ADAL" clId="{949CE10F-3D71-4DAA-942C-06E2D00E42AE}" dt="2021-10-15T05:42:29.680" v="583" actId="732"/>
          <ac:picMkLst>
            <pc:docMk/>
            <pc:sldMk cId="3852773217" sldId="259"/>
            <ac:picMk id="7" creationId="{3D306982-7559-4AC5-AF65-2B7598EA6701}"/>
          </ac:picMkLst>
        </pc:picChg>
        <pc:picChg chg="add mod">
          <ac:chgData name="Walker, Nicholas C." userId="f038db7a-86df-4988-abde-1c2a06522c31" providerId="ADAL" clId="{949CE10F-3D71-4DAA-942C-06E2D00E42AE}" dt="2021-10-15T05:38:54.792" v="145" actId="1076"/>
          <ac:picMkLst>
            <pc:docMk/>
            <pc:sldMk cId="3852773217" sldId="259"/>
            <ac:picMk id="9" creationId="{FEA741D9-00E2-4790-9C20-D267B317D851}"/>
          </ac:picMkLst>
        </pc:picChg>
        <pc:cxnChg chg="add del">
          <ac:chgData name="Walker, Nicholas C." userId="f038db7a-86df-4988-abde-1c2a06522c31" providerId="ADAL" clId="{949CE10F-3D71-4DAA-942C-06E2D00E42AE}" dt="2021-10-15T05:38:24.951" v="141" actId="26606"/>
          <ac:cxnSpMkLst>
            <pc:docMk/>
            <pc:sldMk cId="3852773217" sldId="259"/>
            <ac:cxnSpMk id="16" creationId="{7E7C77BC-7138-40B1-A15B-20F57A494629}"/>
          </ac:cxnSpMkLst>
        </pc:cxnChg>
        <pc:cxnChg chg="add del">
          <ac:chgData name="Walker, Nicholas C." userId="f038db7a-86df-4988-abde-1c2a06522c31" providerId="ADAL" clId="{949CE10F-3D71-4DAA-942C-06E2D00E42AE}" dt="2021-10-15T05:38:24.951" v="141" actId="26606"/>
          <ac:cxnSpMkLst>
            <pc:docMk/>
            <pc:sldMk cId="3852773217" sldId="259"/>
            <ac:cxnSpMk id="18" creationId="{DB146403-F3D6-484B-B2ED-97F9565D0370}"/>
          </ac:cxnSpMkLst>
        </pc:cxnChg>
      </pc:sldChg>
      <pc:sldChg chg="addSp modSp mod modNotesTx">
        <pc:chgData name="Walker, Nicholas C." userId="f038db7a-86df-4988-abde-1c2a06522c31" providerId="ADAL" clId="{949CE10F-3D71-4DAA-942C-06E2D00E42AE}" dt="2021-10-15T13:01:59.389" v="742" actId="20577"/>
        <pc:sldMkLst>
          <pc:docMk/>
          <pc:sldMk cId="1566600359" sldId="261"/>
        </pc:sldMkLst>
        <pc:spChg chg="mod">
          <ac:chgData name="Walker, Nicholas C." userId="f038db7a-86df-4988-abde-1c2a06522c31" providerId="ADAL" clId="{949CE10F-3D71-4DAA-942C-06E2D00E42AE}" dt="2021-10-15T05:28:03.843" v="97"/>
          <ac:spMkLst>
            <pc:docMk/>
            <pc:sldMk cId="1566600359" sldId="261"/>
            <ac:spMk id="2" creationId="{FA264737-946D-4234-ABBF-AD29729F593E}"/>
          </ac:spMkLst>
        </pc:spChg>
        <pc:spChg chg="mod">
          <ac:chgData name="Walker, Nicholas C." userId="f038db7a-86df-4988-abde-1c2a06522c31" providerId="ADAL" clId="{949CE10F-3D71-4DAA-942C-06E2D00E42AE}" dt="2021-10-15T05:28:03.843" v="97"/>
          <ac:spMkLst>
            <pc:docMk/>
            <pc:sldMk cId="1566600359" sldId="261"/>
            <ac:spMk id="4" creationId="{08EA70AF-2E29-4584-804D-7ADADC064BCA}"/>
          </ac:spMkLst>
        </pc:spChg>
        <pc:spChg chg="mod">
          <ac:chgData name="Walker, Nicholas C." userId="f038db7a-86df-4988-abde-1c2a06522c31" providerId="ADAL" clId="{949CE10F-3D71-4DAA-942C-06E2D00E42AE}" dt="2021-10-15T05:28:03.843" v="97"/>
          <ac:spMkLst>
            <pc:docMk/>
            <pc:sldMk cId="1566600359" sldId="261"/>
            <ac:spMk id="5" creationId="{F808553C-F56B-46DE-997D-7494604C471D}"/>
          </ac:spMkLst>
        </pc:spChg>
        <pc:picChg chg="add mod">
          <ac:chgData name="Walker, Nicholas C." userId="f038db7a-86df-4988-abde-1c2a06522c31" providerId="ADAL" clId="{949CE10F-3D71-4DAA-942C-06E2D00E42AE}" dt="2021-10-15T12:58:30.626" v="685" actId="1076"/>
          <ac:picMkLst>
            <pc:docMk/>
            <pc:sldMk cId="1566600359" sldId="261"/>
            <ac:picMk id="3" creationId="{428A7440-48DB-480F-AEEE-CABB9CF2FAE6}"/>
          </ac:picMkLst>
        </pc:picChg>
        <pc:picChg chg="add mod">
          <ac:chgData name="Walker, Nicholas C." userId="f038db7a-86df-4988-abde-1c2a06522c31" providerId="ADAL" clId="{949CE10F-3D71-4DAA-942C-06E2D00E42AE}" dt="2021-10-15T12:59:12.207" v="693" actId="1076"/>
          <ac:picMkLst>
            <pc:docMk/>
            <pc:sldMk cId="1566600359" sldId="261"/>
            <ac:picMk id="6" creationId="{A335DE54-DCD9-4EF1-A4E6-41C932948ECF}"/>
          </ac:picMkLst>
        </pc:picChg>
        <pc:picChg chg="add mod">
          <ac:chgData name="Walker, Nicholas C." userId="f038db7a-86df-4988-abde-1c2a06522c31" providerId="ADAL" clId="{949CE10F-3D71-4DAA-942C-06E2D00E42AE}" dt="2021-10-15T12:59:19.332" v="694" actId="1076"/>
          <ac:picMkLst>
            <pc:docMk/>
            <pc:sldMk cId="1566600359" sldId="261"/>
            <ac:picMk id="7" creationId="{DFC29F21-1EE7-483B-9D47-AAC69F664D9F}"/>
          </ac:picMkLst>
        </pc:picChg>
      </pc:sldChg>
      <pc:sldChg chg="modSp">
        <pc:chgData name="Walker, Nicholas C." userId="f038db7a-86df-4988-abde-1c2a06522c31" providerId="ADAL" clId="{949CE10F-3D71-4DAA-942C-06E2D00E42AE}" dt="2021-10-15T05:28:03.843" v="97"/>
        <pc:sldMkLst>
          <pc:docMk/>
          <pc:sldMk cId="4205265011" sldId="262"/>
        </pc:sldMkLst>
        <pc:spChg chg="mod">
          <ac:chgData name="Walker, Nicholas C." userId="f038db7a-86df-4988-abde-1c2a06522c31" providerId="ADAL" clId="{949CE10F-3D71-4DAA-942C-06E2D00E42AE}" dt="2021-10-15T05:28:03.843" v="97"/>
          <ac:spMkLst>
            <pc:docMk/>
            <pc:sldMk cId="4205265011" sldId="262"/>
            <ac:spMk id="4" creationId="{B7EA7D57-914C-4646-BB8D-F6DAB3E3B498}"/>
          </ac:spMkLst>
        </pc:spChg>
        <pc:spChg chg="mod">
          <ac:chgData name="Walker, Nicholas C." userId="f038db7a-86df-4988-abde-1c2a06522c31" providerId="ADAL" clId="{949CE10F-3D71-4DAA-942C-06E2D00E42AE}" dt="2021-10-15T05:28:03.843" v="97"/>
          <ac:spMkLst>
            <pc:docMk/>
            <pc:sldMk cId="4205265011" sldId="262"/>
            <ac:spMk id="5" creationId="{496D1F43-4240-49BD-AF82-731AE86C42D9}"/>
          </ac:spMkLst>
        </pc:spChg>
      </pc:sldChg>
      <pc:sldChg chg="modSp">
        <pc:chgData name="Walker, Nicholas C." userId="f038db7a-86df-4988-abde-1c2a06522c31" providerId="ADAL" clId="{949CE10F-3D71-4DAA-942C-06E2D00E42AE}" dt="2021-10-15T05:28:03.843" v="97"/>
        <pc:sldMkLst>
          <pc:docMk/>
          <pc:sldMk cId="721561079" sldId="263"/>
        </pc:sldMkLst>
        <pc:spChg chg="mod">
          <ac:chgData name="Walker, Nicholas C." userId="f038db7a-86df-4988-abde-1c2a06522c31" providerId="ADAL" clId="{949CE10F-3D71-4DAA-942C-06E2D00E42AE}" dt="2021-10-15T05:28:03.843" v="97"/>
          <ac:spMkLst>
            <pc:docMk/>
            <pc:sldMk cId="721561079" sldId="263"/>
            <ac:spMk id="2" creationId="{C2E5D4D6-048D-4528-BD47-CB9706CF25DB}"/>
          </ac:spMkLst>
        </pc:spChg>
        <pc:spChg chg="mod">
          <ac:chgData name="Walker, Nicholas C." userId="f038db7a-86df-4988-abde-1c2a06522c31" providerId="ADAL" clId="{949CE10F-3D71-4DAA-942C-06E2D00E42AE}" dt="2021-10-15T05:28:03.843" v="97"/>
          <ac:spMkLst>
            <pc:docMk/>
            <pc:sldMk cId="721561079" sldId="263"/>
            <ac:spMk id="3" creationId="{2208B640-4190-46B1-9229-98082B97DE0C}"/>
          </ac:spMkLst>
        </pc:spChg>
        <pc:spChg chg="mod">
          <ac:chgData name="Walker, Nicholas C." userId="f038db7a-86df-4988-abde-1c2a06522c31" providerId="ADAL" clId="{949CE10F-3D71-4DAA-942C-06E2D00E42AE}" dt="2021-10-15T05:28:03.843" v="97"/>
          <ac:spMkLst>
            <pc:docMk/>
            <pc:sldMk cId="721561079" sldId="263"/>
            <ac:spMk id="4" creationId="{ED1DA099-EEF7-4C13-B5E9-FC74F59B82C5}"/>
          </ac:spMkLst>
        </pc:spChg>
      </pc:sldChg>
      <pc:sldChg chg="modSp">
        <pc:chgData name="Walker, Nicholas C." userId="f038db7a-86df-4988-abde-1c2a06522c31" providerId="ADAL" clId="{949CE10F-3D71-4DAA-942C-06E2D00E42AE}" dt="2021-10-15T05:28:03.843" v="97"/>
        <pc:sldMkLst>
          <pc:docMk/>
          <pc:sldMk cId="2647284000" sldId="264"/>
        </pc:sldMkLst>
        <pc:spChg chg="mod">
          <ac:chgData name="Walker, Nicholas C." userId="f038db7a-86df-4988-abde-1c2a06522c31" providerId="ADAL" clId="{949CE10F-3D71-4DAA-942C-06E2D00E42AE}" dt="2021-10-15T05:28:03.843" v="97"/>
          <ac:spMkLst>
            <pc:docMk/>
            <pc:sldMk cId="2647284000" sldId="264"/>
            <ac:spMk id="2" creationId="{2BB5ED92-69AF-4FAC-BFCA-AAAA9A8E7CE8}"/>
          </ac:spMkLst>
        </pc:spChg>
        <pc:spChg chg="mod">
          <ac:chgData name="Walker, Nicholas C." userId="f038db7a-86df-4988-abde-1c2a06522c31" providerId="ADAL" clId="{949CE10F-3D71-4DAA-942C-06E2D00E42AE}" dt="2021-10-15T05:28:03.843" v="97"/>
          <ac:spMkLst>
            <pc:docMk/>
            <pc:sldMk cId="2647284000" sldId="264"/>
            <ac:spMk id="4" creationId="{11FA8EC0-251F-4940-8511-7C5BC77D30E9}"/>
          </ac:spMkLst>
        </pc:spChg>
        <pc:spChg chg="mod">
          <ac:chgData name="Walker, Nicholas C." userId="f038db7a-86df-4988-abde-1c2a06522c31" providerId="ADAL" clId="{949CE10F-3D71-4DAA-942C-06E2D00E42AE}" dt="2021-10-15T05:28:03.843" v="97"/>
          <ac:spMkLst>
            <pc:docMk/>
            <pc:sldMk cId="2647284000" sldId="264"/>
            <ac:spMk id="5" creationId="{F9BEDBD4-2645-455F-8B79-B6808147BA34}"/>
          </ac:spMkLst>
        </pc:spChg>
      </pc:sldChg>
      <pc:sldChg chg="modSp mod modShow">
        <pc:chgData name="Walker, Nicholas C." userId="f038db7a-86df-4988-abde-1c2a06522c31" providerId="ADAL" clId="{949CE10F-3D71-4DAA-942C-06E2D00E42AE}" dt="2021-10-15T15:58:39.445" v="2066" actId="729"/>
        <pc:sldMkLst>
          <pc:docMk/>
          <pc:sldMk cId="3286573661" sldId="265"/>
        </pc:sldMkLst>
        <pc:spChg chg="mod">
          <ac:chgData name="Walker, Nicholas C." userId="f038db7a-86df-4988-abde-1c2a06522c31" providerId="ADAL" clId="{949CE10F-3D71-4DAA-942C-06E2D00E42AE}" dt="2021-10-15T05:28:03.843" v="97"/>
          <ac:spMkLst>
            <pc:docMk/>
            <pc:sldMk cId="3286573661" sldId="265"/>
            <ac:spMk id="2" creationId="{A7B4329B-5B17-4D56-93C1-99A1D0433F5E}"/>
          </ac:spMkLst>
        </pc:spChg>
        <pc:spChg chg="mod">
          <ac:chgData name="Walker, Nicholas C." userId="f038db7a-86df-4988-abde-1c2a06522c31" providerId="ADAL" clId="{949CE10F-3D71-4DAA-942C-06E2D00E42AE}" dt="2021-10-15T05:28:03.843" v="97"/>
          <ac:spMkLst>
            <pc:docMk/>
            <pc:sldMk cId="3286573661" sldId="265"/>
            <ac:spMk id="4" creationId="{F694680F-B4EA-4F72-A535-08A25DE0E5DC}"/>
          </ac:spMkLst>
        </pc:spChg>
        <pc:spChg chg="mod">
          <ac:chgData name="Walker, Nicholas C." userId="f038db7a-86df-4988-abde-1c2a06522c31" providerId="ADAL" clId="{949CE10F-3D71-4DAA-942C-06E2D00E42AE}" dt="2021-10-15T05:28:03.843" v="97"/>
          <ac:spMkLst>
            <pc:docMk/>
            <pc:sldMk cId="3286573661" sldId="265"/>
            <ac:spMk id="5" creationId="{04A69D85-7D48-4390-A58B-DBCA6DDC170B}"/>
          </ac:spMkLst>
        </pc:spChg>
        <pc:spChg chg="mod">
          <ac:chgData name="Walker, Nicholas C." userId="f038db7a-86df-4988-abde-1c2a06522c31" providerId="ADAL" clId="{949CE10F-3D71-4DAA-942C-06E2D00E42AE}" dt="2021-10-15T05:28:03.843" v="97"/>
          <ac:spMkLst>
            <pc:docMk/>
            <pc:sldMk cId="3286573661" sldId="265"/>
            <ac:spMk id="6" creationId="{2FFD064C-4971-498F-9FF6-8E687B89B04F}"/>
          </ac:spMkLst>
        </pc:spChg>
      </pc:sldChg>
      <pc:sldChg chg="modSp">
        <pc:chgData name="Walker, Nicholas C." userId="f038db7a-86df-4988-abde-1c2a06522c31" providerId="ADAL" clId="{949CE10F-3D71-4DAA-942C-06E2D00E42AE}" dt="2021-10-15T05:28:03.843" v="97"/>
        <pc:sldMkLst>
          <pc:docMk/>
          <pc:sldMk cId="1566711304" sldId="266"/>
        </pc:sldMkLst>
        <pc:spChg chg="mod">
          <ac:chgData name="Walker, Nicholas C." userId="f038db7a-86df-4988-abde-1c2a06522c31" providerId="ADAL" clId="{949CE10F-3D71-4DAA-942C-06E2D00E42AE}" dt="2021-10-15T05:28:03.843" v="97"/>
          <ac:spMkLst>
            <pc:docMk/>
            <pc:sldMk cId="1566711304" sldId="266"/>
            <ac:spMk id="2" creationId="{A831E105-55B5-4CB2-AFB1-9E90C2B53772}"/>
          </ac:spMkLst>
        </pc:spChg>
        <pc:spChg chg="mod">
          <ac:chgData name="Walker, Nicholas C." userId="f038db7a-86df-4988-abde-1c2a06522c31" providerId="ADAL" clId="{949CE10F-3D71-4DAA-942C-06E2D00E42AE}" dt="2021-10-15T05:28:03.843" v="97"/>
          <ac:spMkLst>
            <pc:docMk/>
            <pc:sldMk cId="1566711304" sldId="266"/>
            <ac:spMk id="3" creationId="{E1B7F892-86FC-4E8C-88E6-6C7B8B5CB410}"/>
          </ac:spMkLst>
        </pc:spChg>
        <pc:spChg chg="mod">
          <ac:chgData name="Walker, Nicholas C." userId="f038db7a-86df-4988-abde-1c2a06522c31" providerId="ADAL" clId="{949CE10F-3D71-4DAA-942C-06E2D00E42AE}" dt="2021-10-15T05:28:03.843" v="97"/>
          <ac:spMkLst>
            <pc:docMk/>
            <pc:sldMk cId="1566711304" sldId="266"/>
            <ac:spMk id="4" creationId="{9E616B3E-A78D-4F3F-904F-E5E0546212BC}"/>
          </ac:spMkLst>
        </pc:spChg>
      </pc:sldChg>
      <pc:sldChg chg="modSp">
        <pc:chgData name="Walker, Nicholas C." userId="f038db7a-86df-4988-abde-1c2a06522c31" providerId="ADAL" clId="{949CE10F-3D71-4DAA-942C-06E2D00E42AE}" dt="2021-10-15T05:28:03.843" v="97"/>
        <pc:sldMkLst>
          <pc:docMk/>
          <pc:sldMk cId="3970084903" sldId="267"/>
        </pc:sldMkLst>
        <pc:spChg chg="mod">
          <ac:chgData name="Walker, Nicholas C." userId="f038db7a-86df-4988-abde-1c2a06522c31" providerId="ADAL" clId="{949CE10F-3D71-4DAA-942C-06E2D00E42AE}" dt="2021-10-15T05:28:03.843" v="97"/>
          <ac:spMkLst>
            <pc:docMk/>
            <pc:sldMk cId="3970084903" sldId="267"/>
            <ac:spMk id="3" creationId="{5DC96CCB-4FD9-45A4-8C9A-108729B69212}"/>
          </ac:spMkLst>
        </pc:spChg>
        <pc:spChg chg="mod">
          <ac:chgData name="Walker, Nicholas C." userId="f038db7a-86df-4988-abde-1c2a06522c31" providerId="ADAL" clId="{949CE10F-3D71-4DAA-942C-06E2D00E42AE}" dt="2021-10-15T05:28:03.843" v="97"/>
          <ac:spMkLst>
            <pc:docMk/>
            <pc:sldMk cId="3970084903" sldId="267"/>
            <ac:spMk id="4" creationId="{62A2903D-AAB6-42C0-AC35-1C387C737EE0}"/>
          </ac:spMkLst>
        </pc:spChg>
        <pc:spChg chg="mod">
          <ac:chgData name="Walker, Nicholas C." userId="f038db7a-86df-4988-abde-1c2a06522c31" providerId="ADAL" clId="{949CE10F-3D71-4DAA-942C-06E2D00E42AE}" dt="2021-10-15T05:28:03.843" v="97"/>
          <ac:spMkLst>
            <pc:docMk/>
            <pc:sldMk cId="3970084903" sldId="267"/>
            <ac:spMk id="5" creationId="{506947E5-EE02-4F08-A256-D355695AE224}"/>
          </ac:spMkLst>
        </pc:spChg>
      </pc:sldChg>
      <pc:sldChg chg="modSp">
        <pc:chgData name="Walker, Nicholas C." userId="f038db7a-86df-4988-abde-1c2a06522c31" providerId="ADAL" clId="{949CE10F-3D71-4DAA-942C-06E2D00E42AE}" dt="2021-10-15T05:28:03.843" v="97"/>
        <pc:sldMkLst>
          <pc:docMk/>
          <pc:sldMk cId="1003051811" sldId="268"/>
        </pc:sldMkLst>
        <pc:spChg chg="mod">
          <ac:chgData name="Walker, Nicholas C." userId="f038db7a-86df-4988-abde-1c2a06522c31" providerId="ADAL" clId="{949CE10F-3D71-4DAA-942C-06E2D00E42AE}" dt="2021-10-15T05:28:03.843" v="97"/>
          <ac:spMkLst>
            <pc:docMk/>
            <pc:sldMk cId="1003051811" sldId="268"/>
            <ac:spMk id="2" creationId="{236B943D-DD55-4E03-BD59-EA3357AF11BA}"/>
          </ac:spMkLst>
        </pc:spChg>
        <pc:spChg chg="mod">
          <ac:chgData name="Walker, Nicholas C." userId="f038db7a-86df-4988-abde-1c2a06522c31" providerId="ADAL" clId="{949CE10F-3D71-4DAA-942C-06E2D00E42AE}" dt="2021-10-15T05:28:03.843" v="97"/>
          <ac:spMkLst>
            <pc:docMk/>
            <pc:sldMk cId="1003051811" sldId="268"/>
            <ac:spMk id="3" creationId="{555B3B9E-48FD-488C-9459-53AA98169E09}"/>
          </ac:spMkLst>
        </pc:spChg>
        <pc:spChg chg="mod">
          <ac:chgData name="Walker, Nicholas C." userId="f038db7a-86df-4988-abde-1c2a06522c31" providerId="ADAL" clId="{949CE10F-3D71-4DAA-942C-06E2D00E42AE}" dt="2021-10-15T05:28:03.843" v="97"/>
          <ac:spMkLst>
            <pc:docMk/>
            <pc:sldMk cId="1003051811" sldId="268"/>
            <ac:spMk id="4" creationId="{F5BF4ED5-4FF3-42F2-B9CB-C14DAF75C98C}"/>
          </ac:spMkLst>
        </pc:spChg>
      </pc:sldChg>
      <pc:sldChg chg="modSp">
        <pc:chgData name="Walker, Nicholas C." userId="f038db7a-86df-4988-abde-1c2a06522c31" providerId="ADAL" clId="{949CE10F-3D71-4DAA-942C-06E2D00E42AE}" dt="2021-10-15T05:28:03.843" v="97"/>
        <pc:sldMkLst>
          <pc:docMk/>
          <pc:sldMk cId="737024369" sldId="269"/>
        </pc:sldMkLst>
        <pc:spChg chg="mod">
          <ac:chgData name="Walker, Nicholas C." userId="f038db7a-86df-4988-abde-1c2a06522c31" providerId="ADAL" clId="{949CE10F-3D71-4DAA-942C-06E2D00E42AE}" dt="2021-10-15T05:28:03.843" v="97"/>
          <ac:spMkLst>
            <pc:docMk/>
            <pc:sldMk cId="737024369" sldId="269"/>
            <ac:spMk id="4" creationId="{CCBB4462-2FC3-4B5F-BABF-B2E83FA17067}"/>
          </ac:spMkLst>
        </pc:spChg>
        <pc:spChg chg="mod">
          <ac:chgData name="Walker, Nicholas C." userId="f038db7a-86df-4988-abde-1c2a06522c31" providerId="ADAL" clId="{949CE10F-3D71-4DAA-942C-06E2D00E42AE}" dt="2021-10-15T05:28:03.843" v="97"/>
          <ac:spMkLst>
            <pc:docMk/>
            <pc:sldMk cId="737024369" sldId="269"/>
            <ac:spMk id="5" creationId="{F999AA7E-CB20-4C77-8F4A-3C06B8F34AAF}"/>
          </ac:spMkLst>
        </pc:spChg>
      </pc:sldChg>
      <pc:sldChg chg="modSp">
        <pc:chgData name="Walker, Nicholas C." userId="f038db7a-86df-4988-abde-1c2a06522c31" providerId="ADAL" clId="{949CE10F-3D71-4DAA-942C-06E2D00E42AE}" dt="2021-10-15T05:28:03.843" v="97"/>
        <pc:sldMkLst>
          <pc:docMk/>
          <pc:sldMk cId="3725737307" sldId="270"/>
        </pc:sldMkLst>
        <pc:spChg chg="mod">
          <ac:chgData name="Walker, Nicholas C." userId="f038db7a-86df-4988-abde-1c2a06522c31" providerId="ADAL" clId="{949CE10F-3D71-4DAA-942C-06E2D00E42AE}" dt="2021-10-15T05:28:03.843" v="97"/>
          <ac:spMkLst>
            <pc:docMk/>
            <pc:sldMk cId="3725737307" sldId="270"/>
            <ac:spMk id="2" creationId="{66EA222A-970D-49DE-8905-5690FCFEDCF9}"/>
          </ac:spMkLst>
        </pc:spChg>
        <pc:spChg chg="mod">
          <ac:chgData name="Walker, Nicholas C." userId="f038db7a-86df-4988-abde-1c2a06522c31" providerId="ADAL" clId="{949CE10F-3D71-4DAA-942C-06E2D00E42AE}" dt="2021-10-15T05:28:03.843" v="97"/>
          <ac:spMkLst>
            <pc:docMk/>
            <pc:sldMk cId="3725737307" sldId="270"/>
            <ac:spMk id="4" creationId="{8B78E16D-4AD1-44B8-9681-5418B40F73A1}"/>
          </ac:spMkLst>
        </pc:spChg>
        <pc:spChg chg="mod">
          <ac:chgData name="Walker, Nicholas C." userId="f038db7a-86df-4988-abde-1c2a06522c31" providerId="ADAL" clId="{949CE10F-3D71-4DAA-942C-06E2D00E42AE}" dt="2021-10-15T05:28:03.843" v="97"/>
          <ac:spMkLst>
            <pc:docMk/>
            <pc:sldMk cId="3725737307" sldId="270"/>
            <ac:spMk id="5" creationId="{7A8ADFE8-C13D-40A5-BD5F-0F1A16CFF31B}"/>
          </ac:spMkLst>
        </pc:spChg>
      </pc:sldChg>
      <pc:sldChg chg="modSp">
        <pc:chgData name="Walker, Nicholas C." userId="f038db7a-86df-4988-abde-1c2a06522c31" providerId="ADAL" clId="{949CE10F-3D71-4DAA-942C-06E2D00E42AE}" dt="2021-10-15T05:28:03.843" v="97"/>
        <pc:sldMkLst>
          <pc:docMk/>
          <pc:sldMk cId="4153918763" sldId="271"/>
        </pc:sldMkLst>
        <pc:spChg chg="mod">
          <ac:chgData name="Walker, Nicholas C." userId="f038db7a-86df-4988-abde-1c2a06522c31" providerId="ADAL" clId="{949CE10F-3D71-4DAA-942C-06E2D00E42AE}" dt="2021-10-15T05:28:03.843" v="97"/>
          <ac:spMkLst>
            <pc:docMk/>
            <pc:sldMk cId="4153918763" sldId="271"/>
            <ac:spMk id="2" creationId="{E5F80B4F-176C-446D-A354-8FB91821F7BF}"/>
          </ac:spMkLst>
        </pc:spChg>
        <pc:spChg chg="mod">
          <ac:chgData name="Walker, Nicholas C." userId="f038db7a-86df-4988-abde-1c2a06522c31" providerId="ADAL" clId="{949CE10F-3D71-4DAA-942C-06E2D00E42AE}" dt="2021-10-15T05:28:03.843" v="97"/>
          <ac:spMkLst>
            <pc:docMk/>
            <pc:sldMk cId="4153918763" sldId="271"/>
            <ac:spMk id="4" creationId="{58BB47A7-9FB4-428F-A628-134CFC1D2960}"/>
          </ac:spMkLst>
        </pc:spChg>
        <pc:spChg chg="mod">
          <ac:chgData name="Walker, Nicholas C." userId="f038db7a-86df-4988-abde-1c2a06522c31" providerId="ADAL" clId="{949CE10F-3D71-4DAA-942C-06E2D00E42AE}" dt="2021-10-15T05:28:03.843" v="97"/>
          <ac:spMkLst>
            <pc:docMk/>
            <pc:sldMk cId="4153918763" sldId="271"/>
            <ac:spMk id="5" creationId="{1309BABA-22D3-40B8-B5AA-93F5EED38BAF}"/>
          </ac:spMkLst>
        </pc:spChg>
      </pc:sldChg>
      <pc:sldChg chg="modSp">
        <pc:chgData name="Walker, Nicholas C." userId="f038db7a-86df-4988-abde-1c2a06522c31" providerId="ADAL" clId="{949CE10F-3D71-4DAA-942C-06E2D00E42AE}" dt="2021-10-15T05:28:03.843" v="97"/>
        <pc:sldMkLst>
          <pc:docMk/>
          <pc:sldMk cId="4069885509" sldId="272"/>
        </pc:sldMkLst>
        <pc:spChg chg="mod">
          <ac:chgData name="Walker, Nicholas C." userId="f038db7a-86df-4988-abde-1c2a06522c31" providerId="ADAL" clId="{949CE10F-3D71-4DAA-942C-06E2D00E42AE}" dt="2021-10-15T05:28:03.843" v="97"/>
          <ac:spMkLst>
            <pc:docMk/>
            <pc:sldMk cId="4069885509" sldId="272"/>
            <ac:spMk id="2" creationId="{75737BA5-843B-4E23-AB3E-0B215BC9A91F}"/>
          </ac:spMkLst>
        </pc:spChg>
        <pc:spChg chg="mod">
          <ac:chgData name="Walker, Nicholas C." userId="f038db7a-86df-4988-abde-1c2a06522c31" providerId="ADAL" clId="{949CE10F-3D71-4DAA-942C-06E2D00E42AE}" dt="2021-10-15T05:28:03.843" v="97"/>
          <ac:spMkLst>
            <pc:docMk/>
            <pc:sldMk cId="4069885509" sldId="272"/>
            <ac:spMk id="4" creationId="{CA8FC5C1-88B4-416E-82E6-BF8E9A369D21}"/>
          </ac:spMkLst>
        </pc:spChg>
        <pc:spChg chg="mod">
          <ac:chgData name="Walker, Nicholas C." userId="f038db7a-86df-4988-abde-1c2a06522c31" providerId="ADAL" clId="{949CE10F-3D71-4DAA-942C-06E2D00E42AE}" dt="2021-10-15T05:28:03.843" v="97"/>
          <ac:spMkLst>
            <pc:docMk/>
            <pc:sldMk cId="4069885509" sldId="272"/>
            <ac:spMk id="5" creationId="{82BAD84F-C227-4BAD-99CF-6B91C8F96DF2}"/>
          </ac:spMkLst>
        </pc:spChg>
      </pc:sldChg>
      <pc:sldChg chg="modSp">
        <pc:chgData name="Walker, Nicholas C." userId="f038db7a-86df-4988-abde-1c2a06522c31" providerId="ADAL" clId="{949CE10F-3D71-4DAA-942C-06E2D00E42AE}" dt="2021-10-15T05:28:03.843" v="97"/>
        <pc:sldMkLst>
          <pc:docMk/>
          <pc:sldMk cId="3085539021" sldId="273"/>
        </pc:sldMkLst>
        <pc:spChg chg="mod">
          <ac:chgData name="Walker, Nicholas C." userId="f038db7a-86df-4988-abde-1c2a06522c31" providerId="ADAL" clId="{949CE10F-3D71-4DAA-942C-06E2D00E42AE}" dt="2021-10-15T05:28:03.843" v="97"/>
          <ac:spMkLst>
            <pc:docMk/>
            <pc:sldMk cId="3085539021" sldId="273"/>
            <ac:spMk id="3" creationId="{3CCA516C-FA78-4153-BE55-9E46A8334943}"/>
          </ac:spMkLst>
        </pc:spChg>
        <pc:spChg chg="mod">
          <ac:chgData name="Walker, Nicholas C." userId="f038db7a-86df-4988-abde-1c2a06522c31" providerId="ADAL" clId="{949CE10F-3D71-4DAA-942C-06E2D00E42AE}" dt="2021-10-15T05:28:03.843" v="97"/>
          <ac:spMkLst>
            <pc:docMk/>
            <pc:sldMk cId="3085539021" sldId="273"/>
            <ac:spMk id="6" creationId="{3E9E202D-B0D9-467F-8CB7-A6850F2FACD8}"/>
          </ac:spMkLst>
        </pc:spChg>
        <pc:spChg chg="mod">
          <ac:chgData name="Walker, Nicholas C." userId="f038db7a-86df-4988-abde-1c2a06522c31" providerId="ADAL" clId="{949CE10F-3D71-4DAA-942C-06E2D00E42AE}" dt="2021-10-15T05:28:03.843" v="97"/>
          <ac:spMkLst>
            <pc:docMk/>
            <pc:sldMk cId="3085539021" sldId="273"/>
            <ac:spMk id="7" creationId="{F090BB67-C92B-44EF-8EA7-971A08187A2A}"/>
          </ac:spMkLst>
        </pc:spChg>
      </pc:sldChg>
      <pc:sldChg chg="modSp">
        <pc:chgData name="Walker, Nicholas C." userId="f038db7a-86df-4988-abde-1c2a06522c31" providerId="ADAL" clId="{949CE10F-3D71-4DAA-942C-06E2D00E42AE}" dt="2021-10-15T05:28:03.843" v="97"/>
        <pc:sldMkLst>
          <pc:docMk/>
          <pc:sldMk cId="3994279062" sldId="274"/>
        </pc:sldMkLst>
        <pc:spChg chg="mod">
          <ac:chgData name="Walker, Nicholas C." userId="f038db7a-86df-4988-abde-1c2a06522c31" providerId="ADAL" clId="{949CE10F-3D71-4DAA-942C-06E2D00E42AE}" dt="2021-10-15T05:28:03.843" v="97"/>
          <ac:spMkLst>
            <pc:docMk/>
            <pc:sldMk cId="3994279062" sldId="274"/>
            <ac:spMk id="3" creationId="{3CCA516C-FA78-4153-BE55-9E46A8334943}"/>
          </ac:spMkLst>
        </pc:spChg>
        <pc:spChg chg="mod">
          <ac:chgData name="Walker, Nicholas C." userId="f038db7a-86df-4988-abde-1c2a06522c31" providerId="ADAL" clId="{949CE10F-3D71-4DAA-942C-06E2D00E42AE}" dt="2021-10-15T05:28:03.843" v="97"/>
          <ac:spMkLst>
            <pc:docMk/>
            <pc:sldMk cId="3994279062" sldId="274"/>
            <ac:spMk id="6" creationId="{3E9E202D-B0D9-467F-8CB7-A6850F2FACD8}"/>
          </ac:spMkLst>
        </pc:spChg>
        <pc:spChg chg="mod">
          <ac:chgData name="Walker, Nicholas C." userId="f038db7a-86df-4988-abde-1c2a06522c31" providerId="ADAL" clId="{949CE10F-3D71-4DAA-942C-06E2D00E42AE}" dt="2021-10-15T05:28:03.843" v="97"/>
          <ac:spMkLst>
            <pc:docMk/>
            <pc:sldMk cId="3994279062" sldId="274"/>
            <ac:spMk id="7" creationId="{F090BB67-C92B-44EF-8EA7-971A08187A2A}"/>
          </ac:spMkLst>
        </pc:spChg>
      </pc:sldChg>
      <pc:sldChg chg="modSp">
        <pc:chgData name="Walker, Nicholas C." userId="f038db7a-86df-4988-abde-1c2a06522c31" providerId="ADAL" clId="{949CE10F-3D71-4DAA-942C-06E2D00E42AE}" dt="2021-10-15T05:28:03.843" v="97"/>
        <pc:sldMkLst>
          <pc:docMk/>
          <pc:sldMk cId="3496984231" sldId="275"/>
        </pc:sldMkLst>
        <pc:spChg chg="mod">
          <ac:chgData name="Walker, Nicholas C." userId="f038db7a-86df-4988-abde-1c2a06522c31" providerId="ADAL" clId="{949CE10F-3D71-4DAA-942C-06E2D00E42AE}" dt="2021-10-15T05:28:03.843" v="97"/>
          <ac:spMkLst>
            <pc:docMk/>
            <pc:sldMk cId="3496984231" sldId="275"/>
            <ac:spMk id="3" creationId="{3CCA516C-FA78-4153-BE55-9E46A8334943}"/>
          </ac:spMkLst>
        </pc:spChg>
        <pc:spChg chg="mod">
          <ac:chgData name="Walker, Nicholas C." userId="f038db7a-86df-4988-abde-1c2a06522c31" providerId="ADAL" clId="{949CE10F-3D71-4DAA-942C-06E2D00E42AE}" dt="2021-10-15T05:28:03.843" v="97"/>
          <ac:spMkLst>
            <pc:docMk/>
            <pc:sldMk cId="3496984231" sldId="275"/>
            <ac:spMk id="6" creationId="{3E9E202D-B0D9-467F-8CB7-A6850F2FACD8}"/>
          </ac:spMkLst>
        </pc:spChg>
        <pc:spChg chg="mod">
          <ac:chgData name="Walker, Nicholas C." userId="f038db7a-86df-4988-abde-1c2a06522c31" providerId="ADAL" clId="{949CE10F-3D71-4DAA-942C-06E2D00E42AE}" dt="2021-10-15T05:28:03.843" v="97"/>
          <ac:spMkLst>
            <pc:docMk/>
            <pc:sldMk cId="3496984231" sldId="275"/>
            <ac:spMk id="7" creationId="{F090BB67-C92B-44EF-8EA7-971A08187A2A}"/>
          </ac:spMkLst>
        </pc:spChg>
      </pc:sldChg>
      <pc:sldChg chg="modSp">
        <pc:chgData name="Walker, Nicholas C." userId="f038db7a-86df-4988-abde-1c2a06522c31" providerId="ADAL" clId="{949CE10F-3D71-4DAA-942C-06E2D00E42AE}" dt="2021-10-15T05:28:03.843" v="97"/>
        <pc:sldMkLst>
          <pc:docMk/>
          <pc:sldMk cId="4148374314" sldId="276"/>
        </pc:sldMkLst>
        <pc:spChg chg="mod">
          <ac:chgData name="Walker, Nicholas C." userId="f038db7a-86df-4988-abde-1c2a06522c31" providerId="ADAL" clId="{949CE10F-3D71-4DAA-942C-06E2D00E42AE}" dt="2021-10-15T05:28:03.843" v="97"/>
          <ac:spMkLst>
            <pc:docMk/>
            <pc:sldMk cId="4148374314" sldId="276"/>
            <ac:spMk id="4" creationId="{B7EA7D57-914C-4646-BB8D-F6DAB3E3B498}"/>
          </ac:spMkLst>
        </pc:spChg>
        <pc:spChg chg="mod">
          <ac:chgData name="Walker, Nicholas C." userId="f038db7a-86df-4988-abde-1c2a06522c31" providerId="ADAL" clId="{949CE10F-3D71-4DAA-942C-06E2D00E42AE}" dt="2021-10-15T05:28:03.843" v="97"/>
          <ac:spMkLst>
            <pc:docMk/>
            <pc:sldMk cId="4148374314" sldId="276"/>
            <ac:spMk id="5" creationId="{497B7445-A05B-4400-A223-F19A9CB43E34}"/>
          </ac:spMkLst>
        </pc:spChg>
      </pc:sldChg>
      <pc:sldChg chg="modSp">
        <pc:chgData name="Walker, Nicholas C." userId="f038db7a-86df-4988-abde-1c2a06522c31" providerId="ADAL" clId="{949CE10F-3D71-4DAA-942C-06E2D00E42AE}" dt="2021-10-15T05:28:03.843" v="97"/>
        <pc:sldMkLst>
          <pc:docMk/>
          <pc:sldMk cId="884109471" sldId="277"/>
        </pc:sldMkLst>
        <pc:spChg chg="mod">
          <ac:chgData name="Walker, Nicholas C." userId="f038db7a-86df-4988-abde-1c2a06522c31" providerId="ADAL" clId="{949CE10F-3D71-4DAA-942C-06E2D00E42AE}" dt="2021-10-15T05:28:03.843" v="97"/>
          <ac:spMkLst>
            <pc:docMk/>
            <pc:sldMk cId="884109471" sldId="277"/>
            <ac:spMk id="4" creationId="{B7EA7D57-914C-4646-BB8D-F6DAB3E3B498}"/>
          </ac:spMkLst>
        </pc:spChg>
        <pc:spChg chg="mod">
          <ac:chgData name="Walker, Nicholas C." userId="f038db7a-86df-4988-abde-1c2a06522c31" providerId="ADAL" clId="{949CE10F-3D71-4DAA-942C-06E2D00E42AE}" dt="2021-10-15T05:28:03.843" v="97"/>
          <ac:spMkLst>
            <pc:docMk/>
            <pc:sldMk cId="884109471" sldId="277"/>
            <ac:spMk id="5" creationId="{481DB08B-3786-4951-9B5F-E2DF9AA8010F}"/>
          </ac:spMkLst>
        </pc:spChg>
      </pc:sldChg>
      <pc:sldChg chg="modSp">
        <pc:chgData name="Walker, Nicholas C." userId="f038db7a-86df-4988-abde-1c2a06522c31" providerId="ADAL" clId="{949CE10F-3D71-4DAA-942C-06E2D00E42AE}" dt="2021-10-15T05:28:03.843" v="97"/>
        <pc:sldMkLst>
          <pc:docMk/>
          <pc:sldMk cId="3113608391" sldId="278"/>
        </pc:sldMkLst>
        <pc:spChg chg="mod">
          <ac:chgData name="Walker, Nicholas C." userId="f038db7a-86df-4988-abde-1c2a06522c31" providerId="ADAL" clId="{949CE10F-3D71-4DAA-942C-06E2D00E42AE}" dt="2021-10-15T05:28:03.843" v="97"/>
          <ac:spMkLst>
            <pc:docMk/>
            <pc:sldMk cId="3113608391" sldId="278"/>
            <ac:spMk id="2" creationId="{15B299CA-E37D-44A8-B3C5-C4864CBC2D6B}"/>
          </ac:spMkLst>
        </pc:spChg>
        <pc:spChg chg="mod">
          <ac:chgData name="Walker, Nicholas C." userId="f038db7a-86df-4988-abde-1c2a06522c31" providerId="ADAL" clId="{949CE10F-3D71-4DAA-942C-06E2D00E42AE}" dt="2021-10-15T05:28:03.843" v="97"/>
          <ac:spMkLst>
            <pc:docMk/>
            <pc:sldMk cId="3113608391" sldId="278"/>
            <ac:spMk id="4" creationId="{5032ADCA-45B1-4475-BE8D-A61BA85E1722}"/>
          </ac:spMkLst>
        </pc:spChg>
      </pc:sldChg>
      <pc:sldChg chg="modSp">
        <pc:chgData name="Walker, Nicholas C." userId="f038db7a-86df-4988-abde-1c2a06522c31" providerId="ADAL" clId="{949CE10F-3D71-4DAA-942C-06E2D00E42AE}" dt="2021-10-15T05:28:03.843" v="97"/>
        <pc:sldMkLst>
          <pc:docMk/>
          <pc:sldMk cId="2116932418" sldId="279"/>
        </pc:sldMkLst>
        <pc:spChg chg="mod">
          <ac:chgData name="Walker, Nicholas C." userId="f038db7a-86df-4988-abde-1c2a06522c31" providerId="ADAL" clId="{949CE10F-3D71-4DAA-942C-06E2D00E42AE}" dt="2021-10-15T05:28:03.843" v="97"/>
          <ac:spMkLst>
            <pc:docMk/>
            <pc:sldMk cId="2116932418" sldId="279"/>
            <ac:spMk id="2" creationId="{3593DB51-9BFD-4F76-BC2C-B29A2FD48052}"/>
          </ac:spMkLst>
        </pc:spChg>
        <pc:spChg chg="mod">
          <ac:chgData name="Walker, Nicholas C." userId="f038db7a-86df-4988-abde-1c2a06522c31" providerId="ADAL" clId="{949CE10F-3D71-4DAA-942C-06E2D00E42AE}" dt="2021-10-15T05:28:03.843" v="97"/>
          <ac:spMkLst>
            <pc:docMk/>
            <pc:sldMk cId="2116932418" sldId="279"/>
            <ac:spMk id="4" creationId="{5032ADCA-45B1-4475-BE8D-A61BA85E1722}"/>
          </ac:spMkLst>
        </pc:spChg>
      </pc:sldChg>
      <pc:sldChg chg="modSp">
        <pc:chgData name="Walker, Nicholas C." userId="f038db7a-86df-4988-abde-1c2a06522c31" providerId="ADAL" clId="{949CE10F-3D71-4DAA-942C-06E2D00E42AE}" dt="2021-10-15T05:28:03.843" v="97"/>
        <pc:sldMkLst>
          <pc:docMk/>
          <pc:sldMk cId="912705977" sldId="280"/>
        </pc:sldMkLst>
        <pc:spChg chg="mod">
          <ac:chgData name="Walker, Nicholas C." userId="f038db7a-86df-4988-abde-1c2a06522c31" providerId="ADAL" clId="{949CE10F-3D71-4DAA-942C-06E2D00E42AE}" dt="2021-10-15T05:28:03.843" v="97"/>
          <ac:spMkLst>
            <pc:docMk/>
            <pc:sldMk cId="912705977" sldId="280"/>
            <ac:spMk id="2" creationId="{236B943D-DD55-4E03-BD59-EA3357AF11BA}"/>
          </ac:spMkLst>
        </pc:spChg>
        <pc:spChg chg="mod">
          <ac:chgData name="Walker, Nicholas C." userId="f038db7a-86df-4988-abde-1c2a06522c31" providerId="ADAL" clId="{949CE10F-3D71-4DAA-942C-06E2D00E42AE}" dt="2021-10-15T05:28:03.843" v="97"/>
          <ac:spMkLst>
            <pc:docMk/>
            <pc:sldMk cId="912705977" sldId="280"/>
            <ac:spMk id="3" creationId="{555B3B9E-48FD-488C-9459-53AA98169E09}"/>
          </ac:spMkLst>
        </pc:spChg>
        <pc:spChg chg="mod">
          <ac:chgData name="Walker, Nicholas C." userId="f038db7a-86df-4988-abde-1c2a06522c31" providerId="ADAL" clId="{949CE10F-3D71-4DAA-942C-06E2D00E42AE}" dt="2021-10-15T05:28:03.843" v="97"/>
          <ac:spMkLst>
            <pc:docMk/>
            <pc:sldMk cId="912705977" sldId="280"/>
            <ac:spMk id="4" creationId="{F5BF4ED5-4FF3-42F2-B9CB-C14DAF75C98C}"/>
          </ac:spMkLst>
        </pc:spChg>
      </pc:sldChg>
      <pc:sldChg chg="modSp">
        <pc:chgData name="Walker, Nicholas C." userId="f038db7a-86df-4988-abde-1c2a06522c31" providerId="ADAL" clId="{949CE10F-3D71-4DAA-942C-06E2D00E42AE}" dt="2021-10-15T05:28:03.843" v="97"/>
        <pc:sldMkLst>
          <pc:docMk/>
          <pc:sldMk cId="4054327805" sldId="281"/>
        </pc:sldMkLst>
        <pc:spChg chg="mod">
          <ac:chgData name="Walker, Nicholas C." userId="f038db7a-86df-4988-abde-1c2a06522c31" providerId="ADAL" clId="{949CE10F-3D71-4DAA-942C-06E2D00E42AE}" dt="2021-10-15T05:28:03.843" v="97"/>
          <ac:spMkLst>
            <pc:docMk/>
            <pc:sldMk cId="4054327805" sldId="281"/>
            <ac:spMk id="2" creationId="{927A1062-03CB-4809-A7A5-C1B79AAB9E1A}"/>
          </ac:spMkLst>
        </pc:spChg>
        <pc:spChg chg="mod">
          <ac:chgData name="Walker, Nicholas C." userId="f038db7a-86df-4988-abde-1c2a06522c31" providerId="ADAL" clId="{949CE10F-3D71-4DAA-942C-06E2D00E42AE}" dt="2021-10-15T05:28:03.843" v="97"/>
          <ac:spMkLst>
            <pc:docMk/>
            <pc:sldMk cId="4054327805" sldId="281"/>
            <ac:spMk id="4" creationId="{5032ADCA-45B1-4475-BE8D-A61BA85E1722}"/>
          </ac:spMkLst>
        </pc:spChg>
      </pc:sldChg>
      <pc:sldChg chg="modSp">
        <pc:chgData name="Walker, Nicholas C." userId="f038db7a-86df-4988-abde-1c2a06522c31" providerId="ADAL" clId="{949CE10F-3D71-4DAA-942C-06E2D00E42AE}" dt="2021-10-15T05:28:03.843" v="97"/>
        <pc:sldMkLst>
          <pc:docMk/>
          <pc:sldMk cId="2664866458" sldId="282"/>
        </pc:sldMkLst>
        <pc:spChg chg="mod">
          <ac:chgData name="Walker, Nicholas C." userId="f038db7a-86df-4988-abde-1c2a06522c31" providerId="ADAL" clId="{949CE10F-3D71-4DAA-942C-06E2D00E42AE}" dt="2021-10-15T05:28:03.843" v="97"/>
          <ac:spMkLst>
            <pc:docMk/>
            <pc:sldMk cId="2664866458" sldId="282"/>
            <ac:spMk id="2" creationId="{2E6844AA-3A36-46C4-8CA3-834EFE73B8FF}"/>
          </ac:spMkLst>
        </pc:spChg>
        <pc:spChg chg="mod">
          <ac:chgData name="Walker, Nicholas C." userId="f038db7a-86df-4988-abde-1c2a06522c31" providerId="ADAL" clId="{949CE10F-3D71-4DAA-942C-06E2D00E42AE}" dt="2021-10-15T05:28:03.843" v="97"/>
          <ac:spMkLst>
            <pc:docMk/>
            <pc:sldMk cId="2664866458" sldId="282"/>
            <ac:spMk id="4" creationId="{5032ADCA-45B1-4475-BE8D-A61BA85E1722}"/>
          </ac:spMkLst>
        </pc:spChg>
      </pc:sldChg>
      <pc:sldChg chg="modSp">
        <pc:chgData name="Walker, Nicholas C." userId="f038db7a-86df-4988-abde-1c2a06522c31" providerId="ADAL" clId="{949CE10F-3D71-4DAA-942C-06E2D00E42AE}" dt="2021-10-15T05:28:03.843" v="97"/>
        <pc:sldMkLst>
          <pc:docMk/>
          <pc:sldMk cId="2867707633" sldId="283"/>
        </pc:sldMkLst>
        <pc:spChg chg="mod">
          <ac:chgData name="Walker, Nicholas C." userId="f038db7a-86df-4988-abde-1c2a06522c31" providerId="ADAL" clId="{949CE10F-3D71-4DAA-942C-06E2D00E42AE}" dt="2021-10-15T05:28:03.843" v="97"/>
          <ac:spMkLst>
            <pc:docMk/>
            <pc:sldMk cId="2867707633" sldId="283"/>
            <ac:spMk id="2" creationId="{236B943D-DD55-4E03-BD59-EA3357AF11BA}"/>
          </ac:spMkLst>
        </pc:spChg>
        <pc:spChg chg="mod">
          <ac:chgData name="Walker, Nicholas C." userId="f038db7a-86df-4988-abde-1c2a06522c31" providerId="ADAL" clId="{949CE10F-3D71-4DAA-942C-06E2D00E42AE}" dt="2021-10-15T05:28:03.843" v="97"/>
          <ac:spMkLst>
            <pc:docMk/>
            <pc:sldMk cId="2867707633" sldId="283"/>
            <ac:spMk id="3" creationId="{555B3B9E-48FD-488C-9459-53AA98169E09}"/>
          </ac:spMkLst>
        </pc:spChg>
        <pc:spChg chg="mod">
          <ac:chgData name="Walker, Nicholas C." userId="f038db7a-86df-4988-abde-1c2a06522c31" providerId="ADAL" clId="{949CE10F-3D71-4DAA-942C-06E2D00E42AE}" dt="2021-10-15T05:28:03.843" v="97"/>
          <ac:spMkLst>
            <pc:docMk/>
            <pc:sldMk cId="2867707633" sldId="283"/>
            <ac:spMk id="4" creationId="{F5BF4ED5-4FF3-42F2-B9CB-C14DAF75C98C}"/>
          </ac:spMkLst>
        </pc:spChg>
      </pc:sldChg>
      <pc:sldChg chg="modSp">
        <pc:chgData name="Walker, Nicholas C." userId="f038db7a-86df-4988-abde-1c2a06522c31" providerId="ADAL" clId="{949CE10F-3D71-4DAA-942C-06E2D00E42AE}" dt="2021-10-15T05:28:03.843" v="97"/>
        <pc:sldMkLst>
          <pc:docMk/>
          <pc:sldMk cId="2404542334" sldId="284"/>
        </pc:sldMkLst>
        <pc:spChg chg="mod">
          <ac:chgData name="Walker, Nicholas C." userId="f038db7a-86df-4988-abde-1c2a06522c31" providerId="ADAL" clId="{949CE10F-3D71-4DAA-942C-06E2D00E42AE}" dt="2021-10-15T05:28:03.843" v="97"/>
          <ac:spMkLst>
            <pc:docMk/>
            <pc:sldMk cId="2404542334" sldId="284"/>
            <ac:spMk id="2" creationId="{0DA9A21E-52A5-4D53-AA6D-2E42C59A5AA0}"/>
          </ac:spMkLst>
        </pc:spChg>
        <pc:spChg chg="mod">
          <ac:chgData name="Walker, Nicholas C." userId="f038db7a-86df-4988-abde-1c2a06522c31" providerId="ADAL" clId="{949CE10F-3D71-4DAA-942C-06E2D00E42AE}" dt="2021-10-15T05:28:03.843" v="97"/>
          <ac:spMkLst>
            <pc:docMk/>
            <pc:sldMk cId="2404542334" sldId="284"/>
            <ac:spMk id="4" creationId="{5032ADCA-45B1-4475-BE8D-A61BA85E1722}"/>
          </ac:spMkLst>
        </pc:spChg>
      </pc:sldChg>
      <pc:sldChg chg="modSp">
        <pc:chgData name="Walker, Nicholas C." userId="f038db7a-86df-4988-abde-1c2a06522c31" providerId="ADAL" clId="{949CE10F-3D71-4DAA-942C-06E2D00E42AE}" dt="2021-10-15T05:28:03.843" v="97"/>
        <pc:sldMkLst>
          <pc:docMk/>
          <pc:sldMk cId="2380219639" sldId="285"/>
        </pc:sldMkLst>
        <pc:spChg chg="mod">
          <ac:chgData name="Walker, Nicholas C." userId="f038db7a-86df-4988-abde-1c2a06522c31" providerId="ADAL" clId="{949CE10F-3D71-4DAA-942C-06E2D00E42AE}" dt="2021-10-15T05:28:03.843" v="97"/>
          <ac:spMkLst>
            <pc:docMk/>
            <pc:sldMk cId="2380219639" sldId="285"/>
            <ac:spMk id="2" creationId="{727624D1-4373-48C6-8A2B-C1C1CD0D151E}"/>
          </ac:spMkLst>
        </pc:spChg>
        <pc:spChg chg="mod">
          <ac:chgData name="Walker, Nicholas C." userId="f038db7a-86df-4988-abde-1c2a06522c31" providerId="ADAL" clId="{949CE10F-3D71-4DAA-942C-06E2D00E42AE}" dt="2021-10-15T05:28:03.843" v="97"/>
          <ac:spMkLst>
            <pc:docMk/>
            <pc:sldMk cId="2380219639" sldId="285"/>
            <ac:spMk id="4" creationId="{5032ADCA-45B1-4475-BE8D-A61BA85E1722}"/>
          </ac:spMkLst>
        </pc:spChg>
      </pc:sldChg>
      <pc:sldChg chg="modSp">
        <pc:chgData name="Walker, Nicholas C." userId="f038db7a-86df-4988-abde-1c2a06522c31" providerId="ADAL" clId="{949CE10F-3D71-4DAA-942C-06E2D00E42AE}" dt="2021-10-15T05:28:03.843" v="97"/>
        <pc:sldMkLst>
          <pc:docMk/>
          <pc:sldMk cId="2572029957" sldId="286"/>
        </pc:sldMkLst>
        <pc:spChg chg="mod">
          <ac:chgData name="Walker, Nicholas C." userId="f038db7a-86df-4988-abde-1c2a06522c31" providerId="ADAL" clId="{949CE10F-3D71-4DAA-942C-06E2D00E42AE}" dt="2021-10-15T05:28:03.843" v="97"/>
          <ac:spMkLst>
            <pc:docMk/>
            <pc:sldMk cId="2572029957" sldId="286"/>
            <ac:spMk id="2" creationId="{90C3644A-92EF-40C8-9E40-7839219D2285}"/>
          </ac:spMkLst>
        </pc:spChg>
        <pc:spChg chg="mod">
          <ac:chgData name="Walker, Nicholas C." userId="f038db7a-86df-4988-abde-1c2a06522c31" providerId="ADAL" clId="{949CE10F-3D71-4DAA-942C-06E2D00E42AE}" dt="2021-10-15T05:28:03.843" v="97"/>
          <ac:spMkLst>
            <pc:docMk/>
            <pc:sldMk cId="2572029957" sldId="286"/>
            <ac:spMk id="4" creationId="{79A78B7D-A897-4F23-9047-B6DA6DCECB7C}"/>
          </ac:spMkLst>
        </pc:spChg>
        <pc:spChg chg="mod">
          <ac:chgData name="Walker, Nicholas C." userId="f038db7a-86df-4988-abde-1c2a06522c31" providerId="ADAL" clId="{949CE10F-3D71-4DAA-942C-06E2D00E42AE}" dt="2021-10-15T05:28:03.843" v="97"/>
          <ac:spMkLst>
            <pc:docMk/>
            <pc:sldMk cId="2572029957" sldId="286"/>
            <ac:spMk id="5" creationId="{C80E6F07-EDAD-4984-B1F7-90BB426DAF8C}"/>
          </ac:spMkLst>
        </pc:spChg>
        <pc:spChg chg="mod">
          <ac:chgData name="Walker, Nicholas C." userId="f038db7a-86df-4988-abde-1c2a06522c31" providerId="ADAL" clId="{949CE10F-3D71-4DAA-942C-06E2D00E42AE}" dt="2021-10-15T05:28:03.843" v="97"/>
          <ac:spMkLst>
            <pc:docMk/>
            <pc:sldMk cId="2572029957" sldId="286"/>
            <ac:spMk id="6" creationId="{D35E9BB3-4007-4984-AABC-65BC6EC23CA6}"/>
          </ac:spMkLst>
        </pc:spChg>
      </pc:sldChg>
      <pc:sldChg chg="modSp">
        <pc:chgData name="Walker, Nicholas C." userId="f038db7a-86df-4988-abde-1c2a06522c31" providerId="ADAL" clId="{949CE10F-3D71-4DAA-942C-06E2D00E42AE}" dt="2021-10-15T05:28:03.843" v="97"/>
        <pc:sldMkLst>
          <pc:docMk/>
          <pc:sldMk cId="2892058030" sldId="288"/>
        </pc:sldMkLst>
        <pc:spChg chg="mod">
          <ac:chgData name="Walker, Nicholas C." userId="f038db7a-86df-4988-abde-1c2a06522c31" providerId="ADAL" clId="{949CE10F-3D71-4DAA-942C-06E2D00E42AE}" dt="2021-10-15T05:28:03.843" v="97"/>
          <ac:spMkLst>
            <pc:docMk/>
            <pc:sldMk cId="2892058030" sldId="288"/>
            <ac:spMk id="2" creationId="{51EB6B83-8376-4327-8DCF-92E7F69D6D1A}"/>
          </ac:spMkLst>
        </pc:spChg>
        <pc:spChg chg="mod">
          <ac:chgData name="Walker, Nicholas C." userId="f038db7a-86df-4988-abde-1c2a06522c31" providerId="ADAL" clId="{949CE10F-3D71-4DAA-942C-06E2D00E42AE}" dt="2021-10-15T05:28:03.843" v="97"/>
          <ac:spMkLst>
            <pc:docMk/>
            <pc:sldMk cId="2892058030" sldId="288"/>
            <ac:spMk id="4" creationId="{08EA70AF-2E29-4584-804D-7ADADC064BCA}"/>
          </ac:spMkLst>
        </pc:spChg>
        <pc:spChg chg="mod">
          <ac:chgData name="Walker, Nicholas C." userId="f038db7a-86df-4988-abde-1c2a06522c31" providerId="ADAL" clId="{949CE10F-3D71-4DAA-942C-06E2D00E42AE}" dt="2021-10-15T05:28:03.843" v="97"/>
          <ac:spMkLst>
            <pc:docMk/>
            <pc:sldMk cId="2892058030" sldId="288"/>
            <ac:spMk id="5" creationId="{F808553C-F56B-46DE-997D-7494604C471D}"/>
          </ac:spMkLst>
        </pc:spChg>
      </pc:sldChg>
      <pc:sldChg chg="modSp">
        <pc:chgData name="Walker, Nicholas C." userId="f038db7a-86df-4988-abde-1c2a06522c31" providerId="ADAL" clId="{949CE10F-3D71-4DAA-942C-06E2D00E42AE}" dt="2021-10-15T05:28:03.843" v="97"/>
        <pc:sldMkLst>
          <pc:docMk/>
          <pc:sldMk cId="2723392857" sldId="289"/>
        </pc:sldMkLst>
        <pc:spChg chg="mod">
          <ac:chgData name="Walker, Nicholas C." userId="f038db7a-86df-4988-abde-1c2a06522c31" providerId="ADAL" clId="{949CE10F-3D71-4DAA-942C-06E2D00E42AE}" dt="2021-10-15T05:28:03.843" v="97"/>
          <ac:spMkLst>
            <pc:docMk/>
            <pc:sldMk cId="2723392857" sldId="289"/>
            <ac:spMk id="2" creationId="{C792BC89-9D44-45B6-A192-DD6903D17EE3}"/>
          </ac:spMkLst>
        </pc:spChg>
        <pc:spChg chg="mod">
          <ac:chgData name="Walker, Nicholas C." userId="f038db7a-86df-4988-abde-1c2a06522c31" providerId="ADAL" clId="{949CE10F-3D71-4DAA-942C-06E2D00E42AE}" dt="2021-10-15T05:28:03.843" v="97"/>
          <ac:spMkLst>
            <pc:docMk/>
            <pc:sldMk cId="2723392857" sldId="289"/>
            <ac:spMk id="4" creationId="{08EA70AF-2E29-4584-804D-7ADADC064BCA}"/>
          </ac:spMkLst>
        </pc:spChg>
        <pc:spChg chg="mod">
          <ac:chgData name="Walker, Nicholas C." userId="f038db7a-86df-4988-abde-1c2a06522c31" providerId="ADAL" clId="{949CE10F-3D71-4DAA-942C-06E2D00E42AE}" dt="2021-10-15T05:28:03.843" v="97"/>
          <ac:spMkLst>
            <pc:docMk/>
            <pc:sldMk cId="2723392857" sldId="289"/>
            <ac:spMk id="5" creationId="{F808553C-F56B-46DE-997D-7494604C471D}"/>
          </ac:spMkLst>
        </pc:spChg>
      </pc:sldChg>
      <pc:sldChg chg="modSp modAnim">
        <pc:chgData name="Walker, Nicholas C." userId="f038db7a-86df-4988-abde-1c2a06522c31" providerId="ADAL" clId="{949CE10F-3D71-4DAA-942C-06E2D00E42AE}" dt="2021-10-15T15:55:04.632" v="2065"/>
        <pc:sldMkLst>
          <pc:docMk/>
          <pc:sldMk cId="1917091821" sldId="290"/>
        </pc:sldMkLst>
        <pc:spChg chg="mod">
          <ac:chgData name="Walker, Nicholas C." userId="f038db7a-86df-4988-abde-1c2a06522c31" providerId="ADAL" clId="{949CE10F-3D71-4DAA-942C-06E2D00E42AE}" dt="2021-10-15T05:28:03.843" v="97"/>
          <ac:spMkLst>
            <pc:docMk/>
            <pc:sldMk cId="1917091821" sldId="290"/>
            <ac:spMk id="2" creationId="{CAD961FB-DA45-4D90-A567-07D5E9BDB15A}"/>
          </ac:spMkLst>
        </pc:spChg>
        <pc:spChg chg="mod">
          <ac:chgData name="Walker, Nicholas C." userId="f038db7a-86df-4988-abde-1c2a06522c31" providerId="ADAL" clId="{949CE10F-3D71-4DAA-942C-06E2D00E42AE}" dt="2021-10-15T05:28:03.843" v="97"/>
          <ac:spMkLst>
            <pc:docMk/>
            <pc:sldMk cId="1917091821" sldId="290"/>
            <ac:spMk id="4" creationId="{59B3020E-DC85-4075-BA08-89FBEFE36118}"/>
          </ac:spMkLst>
        </pc:spChg>
        <pc:spChg chg="mod">
          <ac:chgData name="Walker, Nicholas C." userId="f038db7a-86df-4988-abde-1c2a06522c31" providerId="ADAL" clId="{949CE10F-3D71-4DAA-942C-06E2D00E42AE}" dt="2021-10-15T05:28:03.843" v="97"/>
          <ac:spMkLst>
            <pc:docMk/>
            <pc:sldMk cId="1917091821" sldId="290"/>
            <ac:spMk id="5" creationId="{BEBCE2BA-31CC-41A3-B024-04A0B59A4228}"/>
          </ac:spMkLst>
        </pc:spChg>
        <pc:picChg chg="mod">
          <ac:chgData name="Walker, Nicholas C." userId="f038db7a-86df-4988-abde-1c2a06522c31" providerId="ADAL" clId="{949CE10F-3D71-4DAA-942C-06E2D00E42AE}" dt="2021-10-15T15:54:40.171" v="2062" actId="1076"/>
          <ac:picMkLst>
            <pc:docMk/>
            <pc:sldMk cId="1917091821" sldId="290"/>
            <ac:picMk id="1026" creationId="{0636DBD1-8B0D-D942-8562-52E7633FFDFA}"/>
          </ac:picMkLst>
        </pc:picChg>
        <pc:picChg chg="mod">
          <ac:chgData name="Walker, Nicholas C." userId="f038db7a-86df-4988-abde-1c2a06522c31" providerId="ADAL" clId="{949CE10F-3D71-4DAA-942C-06E2D00E42AE}" dt="2021-10-15T15:54:44.604" v="2063" actId="1076"/>
          <ac:picMkLst>
            <pc:docMk/>
            <pc:sldMk cId="1917091821" sldId="290"/>
            <ac:picMk id="1028" creationId="{FEDF5519-EBC1-AD4D-9629-59DC0062088D}"/>
          </ac:picMkLst>
        </pc:picChg>
      </pc:sldChg>
      <pc:sldChg chg="modSp">
        <pc:chgData name="Walker, Nicholas C." userId="f038db7a-86df-4988-abde-1c2a06522c31" providerId="ADAL" clId="{949CE10F-3D71-4DAA-942C-06E2D00E42AE}" dt="2021-10-15T05:28:03.843" v="97"/>
        <pc:sldMkLst>
          <pc:docMk/>
          <pc:sldMk cId="1315938337" sldId="291"/>
        </pc:sldMkLst>
        <pc:spChg chg="mod">
          <ac:chgData name="Walker, Nicholas C." userId="f038db7a-86df-4988-abde-1c2a06522c31" providerId="ADAL" clId="{949CE10F-3D71-4DAA-942C-06E2D00E42AE}" dt="2021-10-15T05:28:03.843" v="97"/>
          <ac:spMkLst>
            <pc:docMk/>
            <pc:sldMk cId="1315938337" sldId="291"/>
            <ac:spMk id="2" creationId="{2E0CE7AB-9236-42AF-A698-D0B13DD36AA6}"/>
          </ac:spMkLst>
        </pc:spChg>
        <pc:spChg chg="mod">
          <ac:chgData name="Walker, Nicholas C." userId="f038db7a-86df-4988-abde-1c2a06522c31" providerId="ADAL" clId="{949CE10F-3D71-4DAA-942C-06E2D00E42AE}" dt="2021-10-15T05:28:03.843" v="97"/>
          <ac:spMkLst>
            <pc:docMk/>
            <pc:sldMk cId="1315938337" sldId="291"/>
            <ac:spMk id="4" creationId="{58C10B13-4C3B-49C3-A017-ED16D9B99967}"/>
          </ac:spMkLst>
        </pc:spChg>
      </pc:sldChg>
      <pc:sldChg chg="modSp">
        <pc:chgData name="Walker, Nicholas C." userId="f038db7a-86df-4988-abde-1c2a06522c31" providerId="ADAL" clId="{949CE10F-3D71-4DAA-942C-06E2D00E42AE}" dt="2021-10-15T05:28:03.843" v="97"/>
        <pc:sldMkLst>
          <pc:docMk/>
          <pc:sldMk cId="1364012206" sldId="293"/>
        </pc:sldMkLst>
        <pc:spChg chg="mod">
          <ac:chgData name="Walker, Nicholas C." userId="f038db7a-86df-4988-abde-1c2a06522c31" providerId="ADAL" clId="{949CE10F-3D71-4DAA-942C-06E2D00E42AE}" dt="2021-10-15T05:28:03.843" v="97"/>
          <ac:spMkLst>
            <pc:docMk/>
            <pc:sldMk cId="1364012206" sldId="293"/>
            <ac:spMk id="2" creationId="{9B29F285-032B-4C92-8632-5BC38808BCAD}"/>
          </ac:spMkLst>
        </pc:spChg>
        <pc:spChg chg="mod">
          <ac:chgData name="Walker, Nicholas C." userId="f038db7a-86df-4988-abde-1c2a06522c31" providerId="ADAL" clId="{949CE10F-3D71-4DAA-942C-06E2D00E42AE}" dt="2021-10-15T05:28:03.843" v="97"/>
          <ac:spMkLst>
            <pc:docMk/>
            <pc:sldMk cId="1364012206" sldId="293"/>
            <ac:spMk id="3" creationId="{52FA975A-A12A-4225-BCC8-E82739B889A4}"/>
          </ac:spMkLst>
        </pc:spChg>
        <pc:spChg chg="mod">
          <ac:chgData name="Walker, Nicholas C." userId="f038db7a-86df-4988-abde-1c2a06522c31" providerId="ADAL" clId="{949CE10F-3D71-4DAA-942C-06E2D00E42AE}" dt="2021-10-15T05:28:03.843" v="97"/>
          <ac:spMkLst>
            <pc:docMk/>
            <pc:sldMk cId="1364012206" sldId="293"/>
            <ac:spMk id="4" creationId="{8AE14205-7DFC-4844-B687-BA66ABF1CEA1}"/>
          </ac:spMkLst>
        </pc:spChg>
      </pc:sldChg>
      <pc:sldChg chg="modSp">
        <pc:chgData name="Walker, Nicholas C." userId="f038db7a-86df-4988-abde-1c2a06522c31" providerId="ADAL" clId="{949CE10F-3D71-4DAA-942C-06E2D00E42AE}" dt="2021-10-15T05:28:03.843" v="97"/>
        <pc:sldMkLst>
          <pc:docMk/>
          <pc:sldMk cId="2093153516" sldId="294"/>
        </pc:sldMkLst>
        <pc:spChg chg="mod">
          <ac:chgData name="Walker, Nicholas C." userId="f038db7a-86df-4988-abde-1c2a06522c31" providerId="ADAL" clId="{949CE10F-3D71-4DAA-942C-06E2D00E42AE}" dt="2021-10-15T05:28:03.843" v="97"/>
          <ac:spMkLst>
            <pc:docMk/>
            <pc:sldMk cId="2093153516" sldId="294"/>
            <ac:spMk id="2" creationId="{49DE0DC9-6E28-4D90-9F4D-090A141DC1D4}"/>
          </ac:spMkLst>
        </pc:spChg>
        <pc:spChg chg="mod">
          <ac:chgData name="Walker, Nicholas C." userId="f038db7a-86df-4988-abde-1c2a06522c31" providerId="ADAL" clId="{949CE10F-3D71-4DAA-942C-06E2D00E42AE}" dt="2021-10-15T05:28:03.843" v="97"/>
          <ac:spMkLst>
            <pc:docMk/>
            <pc:sldMk cId="2093153516" sldId="294"/>
            <ac:spMk id="3" creationId="{60682097-82F1-41B7-8F8C-7BF92F83E7ED}"/>
          </ac:spMkLst>
        </pc:spChg>
        <pc:spChg chg="mod">
          <ac:chgData name="Walker, Nicholas C." userId="f038db7a-86df-4988-abde-1c2a06522c31" providerId="ADAL" clId="{949CE10F-3D71-4DAA-942C-06E2D00E42AE}" dt="2021-10-15T05:28:03.843" v="97"/>
          <ac:spMkLst>
            <pc:docMk/>
            <pc:sldMk cId="2093153516" sldId="294"/>
            <ac:spMk id="4" creationId="{C943BC10-4CD5-4102-99D1-BBA9D6DB5B03}"/>
          </ac:spMkLst>
        </pc:spChg>
      </pc:sldChg>
      <pc:sldChg chg="modSp">
        <pc:chgData name="Walker, Nicholas C." userId="f038db7a-86df-4988-abde-1c2a06522c31" providerId="ADAL" clId="{949CE10F-3D71-4DAA-942C-06E2D00E42AE}" dt="2021-10-15T05:28:03.843" v="97"/>
        <pc:sldMkLst>
          <pc:docMk/>
          <pc:sldMk cId="2467234635" sldId="295"/>
        </pc:sldMkLst>
        <pc:spChg chg="mod">
          <ac:chgData name="Walker, Nicholas C." userId="f038db7a-86df-4988-abde-1c2a06522c31" providerId="ADAL" clId="{949CE10F-3D71-4DAA-942C-06E2D00E42AE}" dt="2021-10-15T05:28:03.843" v="97"/>
          <ac:spMkLst>
            <pc:docMk/>
            <pc:sldMk cId="2467234635" sldId="295"/>
            <ac:spMk id="2" creationId="{6FB429D7-C6F9-1C43-87ED-1C4580083C16}"/>
          </ac:spMkLst>
        </pc:spChg>
        <pc:spChg chg="mod">
          <ac:chgData name="Walker, Nicholas C." userId="f038db7a-86df-4988-abde-1c2a06522c31" providerId="ADAL" clId="{949CE10F-3D71-4DAA-942C-06E2D00E42AE}" dt="2021-10-15T05:28:03.843" v="97"/>
          <ac:spMkLst>
            <pc:docMk/>
            <pc:sldMk cId="2467234635" sldId="295"/>
            <ac:spMk id="3" creationId="{79704D68-6808-C449-B128-06A1C8359712}"/>
          </ac:spMkLst>
        </pc:spChg>
        <pc:spChg chg="mod">
          <ac:chgData name="Walker, Nicholas C." userId="f038db7a-86df-4988-abde-1c2a06522c31" providerId="ADAL" clId="{949CE10F-3D71-4DAA-942C-06E2D00E42AE}" dt="2021-10-15T05:28:03.843" v="97"/>
          <ac:spMkLst>
            <pc:docMk/>
            <pc:sldMk cId="2467234635" sldId="295"/>
            <ac:spMk id="4" creationId="{957E08AC-03AB-F04F-B34C-0D8CC6F48FA7}"/>
          </ac:spMkLst>
        </pc:spChg>
      </pc:sldChg>
      <pc:sldChg chg="addSp delSp modSp del mod setBg">
        <pc:chgData name="Walker, Nicholas C." userId="f038db7a-86df-4988-abde-1c2a06522c31" providerId="ADAL" clId="{949CE10F-3D71-4DAA-942C-06E2D00E42AE}" dt="2021-10-15T15:01:57.623" v="2038" actId="47"/>
        <pc:sldMkLst>
          <pc:docMk/>
          <pc:sldMk cId="2343741583" sldId="297"/>
        </pc:sldMkLst>
        <pc:spChg chg="mod">
          <ac:chgData name="Walker, Nicholas C." userId="f038db7a-86df-4988-abde-1c2a06522c31" providerId="ADAL" clId="{949CE10F-3D71-4DAA-942C-06E2D00E42AE}" dt="2021-10-15T12:17:32.132" v="635" actId="26606"/>
          <ac:spMkLst>
            <pc:docMk/>
            <pc:sldMk cId="2343741583" sldId="297"/>
            <ac:spMk id="3" creationId="{3CCA516C-FA78-4153-BE55-9E46A8334943}"/>
          </ac:spMkLst>
        </pc:spChg>
        <pc:spChg chg="mod">
          <ac:chgData name="Walker, Nicholas C." userId="f038db7a-86df-4988-abde-1c2a06522c31" providerId="ADAL" clId="{949CE10F-3D71-4DAA-942C-06E2D00E42AE}" dt="2021-10-15T12:17:32.132" v="635" actId="26606"/>
          <ac:spMkLst>
            <pc:docMk/>
            <pc:sldMk cId="2343741583" sldId="297"/>
            <ac:spMk id="6" creationId="{3E9E202D-B0D9-467F-8CB7-A6850F2FACD8}"/>
          </ac:spMkLst>
        </pc:spChg>
        <pc:spChg chg="mod">
          <ac:chgData name="Walker, Nicholas C." userId="f038db7a-86df-4988-abde-1c2a06522c31" providerId="ADAL" clId="{949CE10F-3D71-4DAA-942C-06E2D00E42AE}" dt="2021-10-15T12:17:32.132" v="635" actId="26606"/>
          <ac:spMkLst>
            <pc:docMk/>
            <pc:sldMk cId="2343741583" sldId="297"/>
            <ac:spMk id="7" creationId="{F090BB67-C92B-44EF-8EA7-971A08187A2A}"/>
          </ac:spMkLst>
        </pc:spChg>
        <pc:spChg chg="add del">
          <ac:chgData name="Walker, Nicholas C." userId="f038db7a-86df-4988-abde-1c2a06522c31" providerId="ADAL" clId="{949CE10F-3D71-4DAA-942C-06E2D00E42AE}" dt="2021-10-15T12:17:32.132" v="635" actId="26606"/>
          <ac:spMkLst>
            <pc:docMk/>
            <pc:sldMk cId="2343741583" sldId="297"/>
            <ac:spMk id="12" creationId="{EB270761-CC40-4F3F-A916-7E3BC3989348}"/>
          </ac:spMkLst>
        </pc:spChg>
        <pc:spChg chg="add del">
          <ac:chgData name="Walker, Nicholas C." userId="f038db7a-86df-4988-abde-1c2a06522c31" providerId="ADAL" clId="{949CE10F-3D71-4DAA-942C-06E2D00E42AE}" dt="2021-10-15T12:17:32.132" v="635" actId="26606"/>
          <ac:spMkLst>
            <pc:docMk/>
            <pc:sldMk cId="2343741583" sldId="297"/>
            <ac:spMk id="14" creationId="{2820855C-9FA4-417A-BE67-63C022F81980}"/>
          </ac:spMkLst>
        </pc:spChg>
        <pc:spChg chg="add del">
          <ac:chgData name="Walker, Nicholas C." userId="f038db7a-86df-4988-abde-1c2a06522c31" providerId="ADAL" clId="{949CE10F-3D71-4DAA-942C-06E2D00E42AE}" dt="2021-10-15T12:17:32.132" v="635" actId="26606"/>
          <ac:spMkLst>
            <pc:docMk/>
            <pc:sldMk cId="2343741583" sldId="297"/>
            <ac:spMk id="16" creationId="{D7E6A49B-1B06-403E-8CC5-ACB38A6BDEEB}"/>
          </ac:spMkLst>
        </pc:spChg>
      </pc:sldChg>
      <pc:sldChg chg="addSp delSp modSp del mod">
        <pc:chgData name="Walker, Nicholas C." userId="f038db7a-86df-4988-abde-1c2a06522c31" providerId="ADAL" clId="{949CE10F-3D71-4DAA-942C-06E2D00E42AE}" dt="2021-10-15T04:58:33.125" v="19" actId="47"/>
        <pc:sldMkLst>
          <pc:docMk/>
          <pc:sldMk cId="606463641" sldId="298"/>
        </pc:sldMkLst>
        <pc:spChg chg="mod">
          <ac:chgData name="Walker, Nicholas C." userId="f038db7a-86df-4988-abde-1c2a06522c31" providerId="ADAL" clId="{949CE10F-3D71-4DAA-942C-06E2D00E42AE}" dt="2021-10-15T04:53:10.755" v="5" actId="21"/>
          <ac:spMkLst>
            <pc:docMk/>
            <pc:sldMk cId="606463641" sldId="298"/>
            <ac:spMk id="3" creationId="{E088E45E-1770-4A62-8EF4-86AA7572622E}"/>
          </ac:spMkLst>
        </pc:spChg>
        <pc:picChg chg="add del mod">
          <ac:chgData name="Walker, Nicholas C." userId="f038db7a-86df-4988-abde-1c2a06522c31" providerId="ADAL" clId="{949CE10F-3D71-4DAA-942C-06E2D00E42AE}" dt="2021-10-15T04:46:44.012" v="2" actId="478"/>
          <ac:picMkLst>
            <pc:docMk/>
            <pc:sldMk cId="606463641" sldId="298"/>
            <ac:picMk id="1026" creationId="{746F43E1-1681-4378-BBFE-E08B81ABBC66}"/>
          </ac:picMkLst>
        </pc:picChg>
        <pc:picChg chg="add del mod">
          <ac:chgData name="Walker, Nicholas C." userId="f038db7a-86df-4988-abde-1c2a06522c31" providerId="ADAL" clId="{949CE10F-3D71-4DAA-942C-06E2D00E42AE}" dt="2021-10-15T04:58:30.489" v="18" actId="21"/>
          <ac:picMkLst>
            <pc:docMk/>
            <pc:sldMk cId="606463641" sldId="298"/>
            <ac:picMk id="1028" creationId="{48982985-6868-4D3F-9A7E-8CCFE850556F}"/>
          </ac:picMkLst>
        </pc:picChg>
      </pc:sldChg>
      <pc:sldChg chg="addSp delSp modSp new mod setBg modClrScheme modAnim setClrOvrMap delDesignElem chgLayout">
        <pc:chgData name="Walker, Nicholas C." userId="f038db7a-86df-4988-abde-1c2a06522c31" providerId="ADAL" clId="{949CE10F-3D71-4DAA-942C-06E2D00E42AE}" dt="2021-10-15T13:52:35.349" v="1230"/>
        <pc:sldMkLst>
          <pc:docMk/>
          <pc:sldMk cId="2913577446" sldId="299"/>
        </pc:sldMkLst>
        <pc:spChg chg="del mod ord">
          <ac:chgData name="Walker, Nicholas C." userId="f038db7a-86df-4988-abde-1c2a06522c31" providerId="ADAL" clId="{949CE10F-3D71-4DAA-942C-06E2D00E42AE}" dt="2021-10-15T04:55:43.018" v="8" actId="700"/>
          <ac:spMkLst>
            <pc:docMk/>
            <pc:sldMk cId="2913577446" sldId="299"/>
            <ac:spMk id="2" creationId="{E3D08D55-721F-42F9-9720-15CB8795577C}"/>
          </ac:spMkLst>
        </pc:spChg>
        <pc:spChg chg="mod ord">
          <ac:chgData name="Walker, Nicholas C." userId="f038db7a-86df-4988-abde-1c2a06522c31" providerId="ADAL" clId="{949CE10F-3D71-4DAA-942C-06E2D00E42AE}" dt="2021-10-15T12:20:03.146" v="636" actId="404"/>
          <ac:spMkLst>
            <pc:docMk/>
            <pc:sldMk cId="2913577446" sldId="299"/>
            <ac:spMk id="3" creationId="{133A89F7-99B5-4BAF-8906-B43B4577FA75}"/>
          </ac:spMkLst>
        </pc:spChg>
        <pc:spChg chg="del">
          <ac:chgData name="Walker, Nicholas C." userId="f038db7a-86df-4988-abde-1c2a06522c31" providerId="ADAL" clId="{949CE10F-3D71-4DAA-942C-06E2D00E42AE}" dt="2021-10-15T04:55:43.018" v="8" actId="700"/>
          <ac:spMkLst>
            <pc:docMk/>
            <pc:sldMk cId="2913577446" sldId="299"/>
            <ac:spMk id="4" creationId="{6911A941-C440-4C9C-9589-C9BEC194A9B5}"/>
          </ac:spMkLst>
        </pc:spChg>
        <pc:spChg chg="mod ord">
          <ac:chgData name="Walker, Nicholas C." userId="f038db7a-86df-4988-abde-1c2a06522c31" providerId="ADAL" clId="{949CE10F-3D71-4DAA-942C-06E2D00E42AE}" dt="2021-10-15T05:28:03.843" v="97"/>
          <ac:spMkLst>
            <pc:docMk/>
            <pc:sldMk cId="2913577446" sldId="299"/>
            <ac:spMk id="5" creationId="{4168614C-E38F-4500-A903-C23DC9C21631}"/>
          </ac:spMkLst>
        </pc:spChg>
        <pc:spChg chg="del">
          <ac:chgData name="Walker, Nicholas C." userId="f038db7a-86df-4988-abde-1c2a06522c31" providerId="ADAL" clId="{949CE10F-3D71-4DAA-942C-06E2D00E42AE}" dt="2021-10-15T04:55:43.018" v="8" actId="700"/>
          <ac:spMkLst>
            <pc:docMk/>
            <pc:sldMk cId="2913577446" sldId="299"/>
            <ac:spMk id="6" creationId="{87A3ED0B-1A86-42EB-B4F0-1B398E3C3899}"/>
          </ac:spMkLst>
        </pc:spChg>
        <pc:spChg chg="add mod ord">
          <ac:chgData name="Walker, Nicholas C." userId="f038db7a-86df-4988-abde-1c2a06522c31" providerId="ADAL" clId="{949CE10F-3D71-4DAA-942C-06E2D00E42AE}" dt="2021-10-15T05:53:09.625" v="618" actId="403"/>
          <ac:spMkLst>
            <pc:docMk/>
            <pc:sldMk cId="2913577446" sldId="299"/>
            <ac:spMk id="7" creationId="{AC18BEEA-46BD-4FCD-AF90-075942F52F00}"/>
          </ac:spMkLst>
        </pc:spChg>
        <pc:spChg chg="add del">
          <ac:chgData name="Walker, Nicholas C." userId="f038db7a-86df-4988-abde-1c2a06522c31" providerId="ADAL" clId="{949CE10F-3D71-4DAA-942C-06E2D00E42AE}" dt="2021-10-15T05:28:03.843" v="97"/>
          <ac:spMkLst>
            <pc:docMk/>
            <pc:sldMk cId="2913577446" sldId="299"/>
            <ac:spMk id="10" creationId="{73DE2CFE-42F2-48F0-8706-5264E012B10C}"/>
          </ac:spMkLst>
        </pc:spChg>
        <pc:spChg chg="add del">
          <ac:chgData name="Walker, Nicholas C." userId="f038db7a-86df-4988-abde-1c2a06522c31" providerId="ADAL" clId="{949CE10F-3D71-4DAA-942C-06E2D00E42AE}" dt="2021-10-15T05:03:36.266" v="22" actId="26606"/>
          <ac:spMkLst>
            <pc:docMk/>
            <pc:sldMk cId="2913577446" sldId="299"/>
            <ac:spMk id="13" creationId="{5E39A796-BE83-48B1-B33F-35C4A32AAB57}"/>
          </ac:spMkLst>
        </pc:spChg>
        <pc:spChg chg="add del">
          <ac:chgData name="Walker, Nicholas C." userId="f038db7a-86df-4988-abde-1c2a06522c31" providerId="ADAL" clId="{949CE10F-3D71-4DAA-942C-06E2D00E42AE}" dt="2021-10-15T05:03:36.266" v="22" actId="26606"/>
          <ac:spMkLst>
            <pc:docMk/>
            <pc:sldMk cId="2913577446" sldId="299"/>
            <ac:spMk id="15" creationId="{72F84B47-E267-4194-8194-831DB7B5547F}"/>
          </ac:spMkLst>
        </pc:spChg>
        <pc:spChg chg="add del">
          <ac:chgData name="Walker, Nicholas C." userId="f038db7a-86df-4988-abde-1c2a06522c31" providerId="ADAL" clId="{949CE10F-3D71-4DAA-942C-06E2D00E42AE}" dt="2021-10-15T05:03:40.288" v="24" actId="26606"/>
          <ac:spMkLst>
            <pc:docMk/>
            <pc:sldMk cId="2913577446" sldId="299"/>
            <ac:spMk id="17" creationId="{357DD0D3-F869-46D0-944C-6EC60E19E351}"/>
          </ac:spMkLst>
        </pc:spChg>
        <pc:spChg chg="add del">
          <ac:chgData name="Walker, Nicholas C." userId="f038db7a-86df-4988-abde-1c2a06522c31" providerId="ADAL" clId="{949CE10F-3D71-4DAA-942C-06E2D00E42AE}" dt="2021-10-15T05:27:34.111" v="82" actId="26606"/>
          <ac:spMkLst>
            <pc:docMk/>
            <pc:sldMk cId="2913577446" sldId="299"/>
            <ac:spMk id="73" creationId="{F64F6814-96D5-4463-898E-405CC0C40147}"/>
          </ac:spMkLst>
        </pc:spChg>
        <pc:spChg chg="add del">
          <ac:chgData name="Walker, Nicholas C." userId="f038db7a-86df-4988-abde-1c2a06522c31" providerId="ADAL" clId="{949CE10F-3D71-4DAA-942C-06E2D00E42AE}" dt="2021-10-15T05:26:02.361" v="76" actId="26606"/>
          <ac:spMkLst>
            <pc:docMk/>
            <pc:sldMk cId="2913577446" sldId="299"/>
            <ac:spMk id="137" creationId="{639C3025-4784-4B16-914D-CCFC3E83354D}"/>
          </ac:spMkLst>
        </pc:spChg>
        <pc:spChg chg="add del">
          <ac:chgData name="Walker, Nicholas C." userId="f038db7a-86df-4988-abde-1c2a06522c31" providerId="ADAL" clId="{949CE10F-3D71-4DAA-942C-06E2D00E42AE}" dt="2021-10-15T05:26:02.361" v="76" actId="26606"/>
          <ac:spMkLst>
            <pc:docMk/>
            <pc:sldMk cId="2913577446" sldId="299"/>
            <ac:spMk id="139" creationId="{0AD20437-C88A-4F45-9C6D-DA32B29A4D1B}"/>
          </ac:spMkLst>
        </pc:spChg>
        <pc:spChg chg="add del">
          <ac:chgData name="Walker, Nicholas C." userId="f038db7a-86df-4988-abde-1c2a06522c31" providerId="ADAL" clId="{949CE10F-3D71-4DAA-942C-06E2D00E42AE}" dt="2021-10-15T05:27:32.696" v="80" actId="26606"/>
          <ac:spMkLst>
            <pc:docMk/>
            <pc:sldMk cId="2913577446" sldId="299"/>
            <ac:spMk id="141" creationId="{39D6C490-0229-4573-9696-B73E5B3A9C33}"/>
          </ac:spMkLst>
        </pc:spChg>
        <pc:spChg chg="add del">
          <ac:chgData name="Walker, Nicholas C." userId="f038db7a-86df-4988-abde-1c2a06522c31" providerId="ADAL" clId="{949CE10F-3D71-4DAA-942C-06E2D00E42AE}" dt="2021-10-15T05:27:32.696" v="80" actId="26606"/>
          <ac:spMkLst>
            <pc:docMk/>
            <pc:sldMk cId="2913577446" sldId="299"/>
            <ac:spMk id="2054" creationId="{C95B82D5-A8BB-45BF-BED8-C7B206892100}"/>
          </ac:spMkLst>
        </pc:spChg>
        <pc:spChg chg="add del">
          <ac:chgData name="Walker, Nicholas C." userId="f038db7a-86df-4988-abde-1c2a06522c31" providerId="ADAL" clId="{949CE10F-3D71-4DAA-942C-06E2D00E42AE}" dt="2021-10-15T05:27:32.696" v="80" actId="26606"/>
          <ac:spMkLst>
            <pc:docMk/>
            <pc:sldMk cId="2913577446" sldId="299"/>
            <ac:spMk id="2055" creationId="{296C61EC-FBF4-4216-BE67-6C864D30A01C}"/>
          </ac:spMkLst>
        </pc:spChg>
        <pc:picChg chg="add del mod ord">
          <ac:chgData name="Walker, Nicholas C." userId="f038db7a-86df-4988-abde-1c2a06522c31" providerId="ADAL" clId="{949CE10F-3D71-4DAA-942C-06E2D00E42AE}" dt="2021-10-15T05:09:01.819" v="39" actId="478"/>
          <ac:picMkLst>
            <pc:docMk/>
            <pc:sldMk cId="2913577446" sldId="299"/>
            <ac:picMk id="8" creationId="{F0E5EA8C-A979-47D4-80B8-CF3B0A5F423D}"/>
          </ac:picMkLst>
        </pc:picChg>
        <pc:picChg chg="add del mod">
          <ac:chgData name="Walker, Nicholas C." userId="f038db7a-86df-4988-abde-1c2a06522c31" providerId="ADAL" clId="{949CE10F-3D71-4DAA-942C-06E2D00E42AE}" dt="2021-10-15T05:27:41.073" v="85"/>
          <ac:picMkLst>
            <pc:docMk/>
            <pc:sldMk cId="2913577446" sldId="299"/>
            <ac:picMk id="16" creationId="{4A3CB3F8-36BA-4D05-811C-CEF9A033BDA3}"/>
          </ac:picMkLst>
        </pc:picChg>
        <pc:picChg chg="add mod">
          <ac:chgData name="Walker, Nicholas C." userId="f038db7a-86df-4988-abde-1c2a06522c31" providerId="ADAL" clId="{949CE10F-3D71-4DAA-942C-06E2D00E42AE}" dt="2021-10-15T05:30:16.693" v="125" actId="1076"/>
          <ac:picMkLst>
            <pc:docMk/>
            <pc:sldMk cId="2913577446" sldId="299"/>
            <ac:picMk id="22" creationId="{407E28BD-D4BC-4B6C-8946-E4CCB1D2A3CB}"/>
          </ac:picMkLst>
        </pc:picChg>
        <pc:picChg chg="add del">
          <ac:chgData name="Walker, Nicholas C." userId="f038db7a-86df-4988-abde-1c2a06522c31" providerId="ADAL" clId="{949CE10F-3D71-4DAA-942C-06E2D00E42AE}" dt="2021-10-15T05:09:01.819" v="39" actId="478"/>
          <ac:picMkLst>
            <pc:docMk/>
            <pc:sldMk cId="2913577446" sldId="299"/>
            <ac:picMk id="2050" creationId="{04C4D2D5-FD3A-4FDF-8519-0140E7BC1211}"/>
          </ac:picMkLst>
        </pc:picChg>
        <pc:picChg chg="add mod ord">
          <ac:chgData name="Walker, Nicholas C." userId="f038db7a-86df-4988-abde-1c2a06522c31" providerId="ADAL" clId="{949CE10F-3D71-4DAA-942C-06E2D00E42AE}" dt="2021-10-15T05:30:07.997" v="122" actId="1076"/>
          <ac:picMkLst>
            <pc:docMk/>
            <pc:sldMk cId="2913577446" sldId="299"/>
            <ac:picMk id="2052" creationId="{98EEB158-AF74-4E00-9ECA-7C44E99B7E40}"/>
          </ac:picMkLst>
        </pc:picChg>
      </pc:sldChg>
      <pc:sldChg chg="addSp delSp modSp new del mod addAnim delAnim modAnim modNotesTx">
        <pc:chgData name="Walker, Nicholas C." userId="f038db7a-86df-4988-abde-1c2a06522c31" providerId="ADAL" clId="{949CE10F-3D71-4DAA-942C-06E2D00E42AE}" dt="2021-10-15T05:27:47.820" v="93" actId="680"/>
        <pc:sldMkLst>
          <pc:docMk/>
          <pc:sldMk cId="762089714" sldId="300"/>
        </pc:sldMkLst>
        <pc:spChg chg="mod">
          <ac:chgData name="Walker, Nicholas C." userId="f038db7a-86df-4988-abde-1c2a06522c31" providerId="ADAL" clId="{949CE10F-3D71-4DAA-942C-06E2D00E42AE}" dt="2021-10-15T05:27:47.573" v="92" actId="20577"/>
          <ac:spMkLst>
            <pc:docMk/>
            <pc:sldMk cId="762089714" sldId="300"/>
            <ac:spMk id="2" creationId="{A4A0002B-FDE9-4C25-B294-5BC0ACA9432A}"/>
          </ac:spMkLst>
        </pc:spChg>
        <pc:picChg chg="add del mod">
          <ac:chgData name="Walker, Nicholas C." userId="f038db7a-86df-4988-abde-1c2a06522c31" providerId="ADAL" clId="{949CE10F-3D71-4DAA-942C-06E2D00E42AE}" dt="2021-10-15T05:27:45.455" v="89"/>
          <ac:picMkLst>
            <pc:docMk/>
            <pc:sldMk cId="762089714" sldId="300"/>
            <ac:picMk id="5" creationId="{854603CA-79E4-4DEF-BA0C-43A0BFCBBB8C}"/>
          </ac:picMkLst>
        </pc:picChg>
      </pc:sldChg>
      <pc:sldChg chg="addSp delSp modSp new mod modNotesTx">
        <pc:chgData name="Walker, Nicholas C." userId="f038db7a-86df-4988-abde-1c2a06522c31" providerId="ADAL" clId="{949CE10F-3D71-4DAA-942C-06E2D00E42AE}" dt="2021-10-15T13:21:24.571" v="1047" actId="14100"/>
        <pc:sldMkLst>
          <pc:docMk/>
          <pc:sldMk cId="1930795701" sldId="300"/>
        </pc:sldMkLst>
        <pc:spChg chg="mod">
          <ac:chgData name="Walker, Nicholas C." userId="f038db7a-86df-4988-abde-1c2a06522c31" providerId="ADAL" clId="{949CE10F-3D71-4DAA-942C-06E2D00E42AE}" dt="2021-10-15T13:20:28.589" v="1031" actId="20577"/>
          <ac:spMkLst>
            <pc:docMk/>
            <pc:sldMk cId="1930795701" sldId="300"/>
            <ac:spMk id="2" creationId="{26F2C3A4-1A7D-4F1F-892D-F9C1BE2D0C0F}"/>
          </ac:spMkLst>
        </pc:spChg>
        <pc:spChg chg="add del mod">
          <ac:chgData name="Walker, Nicholas C." userId="f038db7a-86df-4988-abde-1c2a06522c31" providerId="ADAL" clId="{949CE10F-3D71-4DAA-942C-06E2D00E42AE}" dt="2021-10-15T13:20:20.112" v="1022" actId="478"/>
          <ac:spMkLst>
            <pc:docMk/>
            <pc:sldMk cId="1930795701" sldId="300"/>
            <ac:spMk id="5" creationId="{5668F4CA-D4F2-480C-9DC3-B6F6976AAEAE}"/>
          </ac:spMkLst>
        </pc:spChg>
        <pc:spChg chg="add mod">
          <ac:chgData name="Walker, Nicholas C." userId="f038db7a-86df-4988-abde-1c2a06522c31" providerId="ADAL" clId="{949CE10F-3D71-4DAA-942C-06E2D00E42AE}" dt="2021-10-15T13:21:24.571" v="1047" actId="14100"/>
          <ac:spMkLst>
            <pc:docMk/>
            <pc:sldMk cId="1930795701" sldId="300"/>
            <ac:spMk id="7" creationId="{2F0532BE-87A1-44BB-8671-B482D8BF2B0D}"/>
          </ac:spMkLst>
        </pc:spChg>
        <pc:picChg chg="add mod">
          <ac:chgData name="Walker, Nicholas C." userId="f038db7a-86df-4988-abde-1c2a06522c31" providerId="ADAL" clId="{949CE10F-3D71-4DAA-942C-06E2D00E42AE}" dt="2021-10-15T13:21:03.538" v="1040" actId="1076"/>
          <ac:picMkLst>
            <pc:docMk/>
            <pc:sldMk cId="1930795701" sldId="300"/>
            <ac:picMk id="6" creationId="{8EB4ED77-C287-44C5-9D9E-B325C58933B3}"/>
          </ac:picMkLst>
        </pc:picChg>
        <pc:picChg chg="add mod">
          <ac:chgData name="Walker, Nicholas C." userId="f038db7a-86df-4988-abde-1c2a06522c31" providerId="ADAL" clId="{949CE10F-3D71-4DAA-942C-06E2D00E42AE}" dt="2021-10-15T13:20:36.201" v="1034" actId="1076"/>
          <ac:picMkLst>
            <pc:docMk/>
            <pc:sldMk cId="1930795701" sldId="300"/>
            <ac:picMk id="8" creationId="{DC4DB599-2664-4806-91A0-B714913E785D}"/>
          </ac:picMkLst>
        </pc:picChg>
      </pc:sldChg>
      <pc:sldChg chg="addSp modSp new mod modNotesTx">
        <pc:chgData name="Walker, Nicholas C." userId="f038db7a-86df-4988-abde-1c2a06522c31" providerId="ADAL" clId="{949CE10F-3D71-4DAA-942C-06E2D00E42AE}" dt="2021-10-15T13:48:49.276" v="1228" actId="20577"/>
        <pc:sldMkLst>
          <pc:docMk/>
          <pc:sldMk cId="1466278534" sldId="301"/>
        </pc:sldMkLst>
        <pc:spChg chg="mod">
          <ac:chgData name="Walker, Nicholas C." userId="f038db7a-86df-4988-abde-1c2a06522c31" providerId="ADAL" clId="{949CE10F-3D71-4DAA-942C-06E2D00E42AE}" dt="2021-10-15T13:44:58.586" v="1064" actId="20577"/>
          <ac:spMkLst>
            <pc:docMk/>
            <pc:sldMk cId="1466278534" sldId="301"/>
            <ac:spMk id="2" creationId="{E2BE4391-E92F-4B93-91B3-867A38160801}"/>
          </ac:spMkLst>
        </pc:spChg>
        <pc:picChg chg="add mod">
          <ac:chgData name="Walker, Nicholas C." userId="f038db7a-86df-4988-abde-1c2a06522c31" providerId="ADAL" clId="{949CE10F-3D71-4DAA-942C-06E2D00E42AE}" dt="2021-10-15T13:46:23.325" v="1069" actId="1076"/>
          <ac:picMkLst>
            <pc:docMk/>
            <pc:sldMk cId="1466278534" sldId="301"/>
            <ac:picMk id="5" creationId="{834ECE91-00CE-4D50-A399-C6A8C9E1BE11}"/>
          </ac:picMkLst>
        </pc:picChg>
        <pc:picChg chg="add mod">
          <ac:chgData name="Walker, Nicholas C." userId="f038db7a-86df-4988-abde-1c2a06522c31" providerId="ADAL" clId="{949CE10F-3D71-4DAA-942C-06E2D00E42AE}" dt="2021-10-15T13:47:20.980" v="1072" actId="14100"/>
          <ac:picMkLst>
            <pc:docMk/>
            <pc:sldMk cId="1466278534" sldId="301"/>
            <ac:picMk id="6" creationId="{1BA9A32E-C6EA-4273-8F8A-26D7854EDE8F}"/>
          </ac:picMkLst>
        </pc:picChg>
      </pc:sldChg>
      <pc:sldChg chg="addSp delSp modSp new mod modClrScheme chgLayout modNotesTx">
        <pc:chgData name="Walker, Nicholas C." userId="f038db7a-86df-4988-abde-1c2a06522c31" providerId="ADAL" clId="{949CE10F-3D71-4DAA-942C-06E2D00E42AE}" dt="2021-10-15T14:12:22.429" v="2037" actId="14100"/>
        <pc:sldMkLst>
          <pc:docMk/>
          <pc:sldMk cId="882003180" sldId="302"/>
        </pc:sldMkLst>
        <pc:spChg chg="mod ord">
          <ac:chgData name="Walker, Nicholas C." userId="f038db7a-86df-4988-abde-1c2a06522c31" providerId="ADAL" clId="{949CE10F-3D71-4DAA-942C-06E2D00E42AE}" dt="2021-10-15T13:59:15.954" v="1242" actId="700"/>
          <ac:spMkLst>
            <pc:docMk/>
            <pc:sldMk cId="882003180" sldId="302"/>
            <ac:spMk id="2" creationId="{77A9A009-4D1F-4458-8296-01648938E01F}"/>
          </ac:spMkLst>
        </pc:spChg>
        <pc:spChg chg="mod ord">
          <ac:chgData name="Walker, Nicholas C." userId="f038db7a-86df-4988-abde-1c2a06522c31" providerId="ADAL" clId="{949CE10F-3D71-4DAA-942C-06E2D00E42AE}" dt="2021-10-15T13:59:15.954" v="1242" actId="700"/>
          <ac:spMkLst>
            <pc:docMk/>
            <pc:sldMk cId="882003180" sldId="302"/>
            <ac:spMk id="3" creationId="{38DFA02C-0919-4036-A996-2E3B105A6769}"/>
          </ac:spMkLst>
        </pc:spChg>
        <pc:spChg chg="del mod ord">
          <ac:chgData name="Walker, Nicholas C." userId="f038db7a-86df-4988-abde-1c2a06522c31" providerId="ADAL" clId="{949CE10F-3D71-4DAA-942C-06E2D00E42AE}" dt="2021-10-15T13:59:15.954" v="1242" actId="700"/>
          <ac:spMkLst>
            <pc:docMk/>
            <pc:sldMk cId="882003180" sldId="302"/>
            <ac:spMk id="4" creationId="{A651325E-3590-4C09-BCBF-B8C284402F42}"/>
          </ac:spMkLst>
        </pc:spChg>
        <pc:spChg chg="add del mod ord">
          <ac:chgData name="Walker, Nicholas C." userId="f038db7a-86df-4988-abde-1c2a06522c31" providerId="ADAL" clId="{949CE10F-3D71-4DAA-942C-06E2D00E42AE}" dt="2021-10-15T14:04:28.013" v="1393" actId="478"/>
          <ac:spMkLst>
            <pc:docMk/>
            <pc:sldMk cId="882003180" sldId="302"/>
            <ac:spMk id="5" creationId="{4F66258F-5CC3-4763-B878-16A6C9257E1E}"/>
          </ac:spMkLst>
        </pc:spChg>
        <pc:picChg chg="add mod">
          <ac:chgData name="Walker, Nicholas C." userId="f038db7a-86df-4988-abde-1c2a06522c31" providerId="ADAL" clId="{949CE10F-3D71-4DAA-942C-06E2D00E42AE}" dt="2021-10-15T14:12:22.429" v="2037" actId="14100"/>
          <ac:picMkLst>
            <pc:docMk/>
            <pc:sldMk cId="882003180" sldId="302"/>
            <ac:picMk id="6" creationId="{830FA8D4-B7CD-4D81-A37F-E91F50CDAE1A}"/>
          </ac:picMkLst>
        </pc:picChg>
        <pc:picChg chg="add del">
          <ac:chgData name="Walker, Nicholas C." userId="f038db7a-86df-4988-abde-1c2a06522c31" providerId="ADAL" clId="{949CE10F-3D71-4DAA-942C-06E2D00E42AE}" dt="2021-10-15T14:11:59.973" v="2030"/>
          <ac:picMkLst>
            <pc:docMk/>
            <pc:sldMk cId="882003180" sldId="302"/>
            <ac:picMk id="7" creationId="{75F6C57F-A667-4992-9504-0C5EDF8E6342}"/>
          </ac:picMkLst>
        </pc:picChg>
        <pc:picChg chg="add mod">
          <ac:chgData name="Walker, Nicholas C." userId="f038db7a-86df-4988-abde-1c2a06522c31" providerId="ADAL" clId="{949CE10F-3D71-4DAA-942C-06E2D00E42AE}" dt="2021-10-15T14:12:14.012" v="2035" actId="14100"/>
          <ac:picMkLst>
            <pc:docMk/>
            <pc:sldMk cId="882003180" sldId="302"/>
            <ac:picMk id="8" creationId="{61CF9AF9-52DF-4649-8033-0A55890EA441}"/>
          </ac:picMkLst>
        </pc:picChg>
        <pc:picChg chg="add mod">
          <ac:chgData name="Walker, Nicholas C." userId="f038db7a-86df-4988-abde-1c2a06522c31" providerId="ADAL" clId="{949CE10F-3D71-4DAA-942C-06E2D00E42AE}" dt="2021-10-15T14:04:37.804" v="1397" actId="1076"/>
          <ac:picMkLst>
            <pc:docMk/>
            <pc:sldMk cId="882003180" sldId="302"/>
            <ac:picMk id="3074" creationId="{F7D07586-DA6A-46D7-8B09-749C1F487B36}"/>
          </ac:picMkLst>
        </pc:picChg>
      </pc:sldChg>
      <pc:sldChg chg="ord">
        <pc:chgData name="Walker, Nicholas C." userId="f038db7a-86df-4988-abde-1c2a06522c31" providerId="ADAL" clId="{949CE10F-3D71-4DAA-942C-06E2D00E42AE}" dt="2021-10-15T15:47:50.140" v="2057"/>
        <pc:sldMkLst>
          <pc:docMk/>
          <pc:sldMk cId="4288589074" sldId="303"/>
        </pc:sldMkLst>
      </pc:sldChg>
      <pc:sldChg chg="modSp new mod">
        <pc:chgData name="Walker, Nicholas C." userId="f038db7a-86df-4988-abde-1c2a06522c31" providerId="ADAL" clId="{949CE10F-3D71-4DAA-942C-06E2D00E42AE}" dt="2021-10-15T15:21:13.949" v="2055" actId="1076"/>
        <pc:sldMkLst>
          <pc:docMk/>
          <pc:sldMk cId="706325006" sldId="304"/>
        </pc:sldMkLst>
        <pc:spChg chg="mod">
          <ac:chgData name="Walker, Nicholas C." userId="f038db7a-86df-4988-abde-1c2a06522c31" providerId="ADAL" clId="{949CE10F-3D71-4DAA-942C-06E2D00E42AE}" dt="2021-10-15T15:21:04.419" v="2052" actId="20577"/>
          <ac:spMkLst>
            <pc:docMk/>
            <pc:sldMk cId="706325006" sldId="304"/>
            <ac:spMk id="2" creationId="{E26C8E3E-7AA9-429F-8BF7-23CDBEBD5D3C}"/>
          </ac:spMkLst>
        </pc:spChg>
        <pc:picChg chg="mod">
          <ac:chgData name="Walker, Nicholas C." userId="f038db7a-86df-4988-abde-1c2a06522c31" providerId="ADAL" clId="{949CE10F-3D71-4DAA-942C-06E2D00E42AE}" dt="2021-10-15T15:21:13.949" v="2055" actId="1076"/>
          <ac:picMkLst>
            <pc:docMk/>
            <pc:sldMk cId="706325006" sldId="304"/>
            <ac:picMk id="6" creationId="{290AB4B4-D4CE-2948-8691-5532EA6DF50A}"/>
          </ac:picMkLst>
        </pc:picChg>
      </pc:sldChg>
      <pc:sldChg chg="new del">
        <pc:chgData name="Walker, Nicholas C." userId="f038db7a-86df-4988-abde-1c2a06522c31" providerId="ADAL" clId="{949CE10F-3D71-4DAA-942C-06E2D00E42AE}" dt="2021-10-15T15:59:40.848" v="2067" actId="47"/>
        <pc:sldMkLst>
          <pc:docMk/>
          <pc:sldMk cId="1370109485" sldId="305"/>
        </pc:sldMkLst>
      </pc:sldChg>
      <pc:sldMasterChg chg="addSp">
        <pc:chgData name="Walker, Nicholas C." userId="f038db7a-86df-4988-abde-1c2a06522c31" providerId="ADAL" clId="{949CE10F-3D71-4DAA-942C-06E2D00E42AE}" dt="2021-10-15T05:28:03.843" v="97"/>
        <pc:sldMasterMkLst>
          <pc:docMk/>
          <pc:sldMasterMk cId="1382683026" sldId="2147483747"/>
        </pc:sldMasterMkLst>
        <pc:spChg chg="add">
          <ac:chgData name="Walker, Nicholas C." userId="f038db7a-86df-4988-abde-1c2a06522c31" providerId="ADAL" clId="{949CE10F-3D71-4DAA-942C-06E2D00E42AE}" dt="2021-10-15T05:28:03.843" v="97"/>
          <ac:spMkLst>
            <pc:docMk/>
            <pc:sldMasterMk cId="1382683026" sldId="2147483747"/>
            <ac:spMk id="7" creationId="{E3C53E6C-05D5-4761-91E8-A3992C569B70}"/>
          </ac:spMkLst>
        </pc:spChg>
        <pc:spChg chg="add">
          <ac:chgData name="Walker, Nicholas C." userId="f038db7a-86df-4988-abde-1c2a06522c31" providerId="ADAL" clId="{949CE10F-3D71-4DAA-942C-06E2D00E42AE}" dt="2021-10-15T05:28:03.843" v="97"/>
          <ac:spMkLst>
            <pc:docMk/>
            <pc:sldMasterMk cId="1382683026" sldId="2147483747"/>
            <ac:spMk id="9" creationId="{373DE40A-9F72-4502-A55B-2081E421CA7C}"/>
          </ac:spMkLst>
        </pc:spChg>
        <pc:picChg chg="add">
          <ac:chgData name="Walker, Nicholas C." userId="f038db7a-86df-4988-abde-1c2a06522c31" providerId="ADAL" clId="{949CE10F-3D71-4DAA-942C-06E2D00E42AE}" dt="2021-10-15T05:28:03.843" v="97"/>
          <ac:picMkLst>
            <pc:docMk/>
            <pc:sldMasterMk cId="1382683026" sldId="2147483747"/>
            <ac:picMk id="8" creationId="{FAE170CF-9EDA-4D23-B616-4734ECB8A605}"/>
          </ac:picMkLst>
        </pc:picChg>
      </pc:sldMasterChg>
    </pc:docChg>
  </pc:docChgLst>
  <pc:docChgLst>
    <pc:chgData name="Finnbar Rooney" userId="447b37e7-8ea7-47f0-9df0-bb0e2316e3e0" providerId="ADAL" clId="{9F0554CE-202C-4137-BABE-D33DE35CD18B}"/>
    <pc:docChg chg="modSld">
      <pc:chgData name="Finnbar Rooney" userId="447b37e7-8ea7-47f0-9df0-bb0e2316e3e0" providerId="ADAL" clId="{9F0554CE-202C-4137-BABE-D33DE35CD18B}" dt="2021-11-10T00:53:45.578" v="2" actId="1076"/>
      <pc:docMkLst>
        <pc:docMk/>
      </pc:docMkLst>
      <pc:sldChg chg="modSp mod">
        <pc:chgData name="Finnbar Rooney" userId="447b37e7-8ea7-47f0-9df0-bb0e2316e3e0" providerId="ADAL" clId="{9F0554CE-202C-4137-BABE-D33DE35CD18B}" dt="2021-11-10T00:53:45.578" v="2" actId="1076"/>
        <pc:sldMkLst>
          <pc:docMk/>
          <pc:sldMk cId="706325006" sldId="304"/>
        </pc:sldMkLst>
        <pc:picChg chg="mod">
          <ac:chgData name="Finnbar Rooney" userId="447b37e7-8ea7-47f0-9df0-bb0e2316e3e0" providerId="ADAL" clId="{9F0554CE-202C-4137-BABE-D33DE35CD18B}" dt="2021-11-10T00:53:45.578" v="2" actId="1076"/>
          <ac:picMkLst>
            <pc:docMk/>
            <pc:sldMk cId="706325006" sldId="304"/>
            <ac:picMk id="9" creationId="{C67C1991-6501-4F8A-963F-7E915A99FE20}"/>
          </ac:picMkLst>
        </pc:picChg>
      </pc:sldChg>
    </pc:docChg>
  </pc:docChgLst>
  <pc:docChgLst>
    <pc:chgData name="Nicholas Walker" userId="S::ncw19@my.fsu.edu::45d984ee-6e7f-451d-b3d6-31903bae1bb9" providerId="AD" clId="Web-{483FEB60-28BE-5AA1-DCD2-9AB5C2E4E20F}"/>
    <pc:docChg chg="sldOrd">
      <pc:chgData name="Nicholas Walker" userId="S::ncw19@my.fsu.edu::45d984ee-6e7f-451d-b3d6-31903bae1bb9" providerId="AD" clId="Web-{483FEB60-28BE-5AA1-DCD2-9AB5C2E4E20F}" dt="2021-10-22T15:26:22.259" v="1"/>
      <pc:docMkLst>
        <pc:docMk/>
      </pc:docMkLst>
      <pc:sldChg chg="ord">
        <pc:chgData name="Nicholas Walker" userId="S::ncw19@my.fsu.edu::45d984ee-6e7f-451d-b3d6-31903bae1bb9" providerId="AD" clId="Web-{483FEB60-28BE-5AA1-DCD2-9AB5C2E4E20F}" dt="2021-10-22T15:26:22.259" v="1"/>
        <pc:sldMkLst>
          <pc:docMk/>
          <pc:sldMk cId="1566600359" sldId="261"/>
        </pc:sldMkLst>
      </pc:sldChg>
    </pc:docChg>
  </pc:docChgLst>
</pc:chgInfo>
</file>

<file path=ppt/handoutMasters/_rels/handoutMaster1.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CC4309E-43E1-420A-AA95-F58901E76CC3}"/>
              </a:ext>
            </a:extLst>
          </p:cNvPr>
          <p:cNvSpPr>
            <a:spLocks noGrp="1"/>
          </p:cNvSpPr>
          <p:nvPr>
            <p:ph type="hdr" sz="quarter"/>
          </p:nvPr>
        </p:nvSpPr>
        <p:spPr>
          <a:xfrm>
            <a:off x="1" y="0"/>
            <a:ext cx="2119188" cy="466753"/>
          </a:xfrm>
          <a:prstGeom prst="rect">
            <a:avLst/>
          </a:prstGeom>
        </p:spPr>
        <p:txBody>
          <a:bodyPr vert="horz" lIns="93251" tIns="46625" rIns="93251" bIns="46625" rtlCol="0"/>
          <a:lstStyle>
            <a:lvl1pPr algn="l">
              <a:defRPr sz="1200"/>
            </a:lvl1pPr>
          </a:lstStyle>
          <a:p>
            <a:endParaRPr lang="en-US"/>
          </a:p>
        </p:txBody>
      </p:sp>
      <p:sp>
        <p:nvSpPr>
          <p:cNvPr id="3" name="Date Placeholder 2">
            <a:extLst>
              <a:ext uri="{FF2B5EF4-FFF2-40B4-BE49-F238E27FC236}">
                <a16:creationId xmlns:a16="http://schemas.microsoft.com/office/drawing/2014/main" id="{9A8AFB14-5787-4C1C-BD24-9600F21C2F2A}"/>
              </a:ext>
            </a:extLst>
          </p:cNvPr>
          <p:cNvSpPr>
            <a:spLocks noGrp="1"/>
          </p:cNvSpPr>
          <p:nvPr>
            <p:ph type="dt" sz="quarter" idx="1"/>
          </p:nvPr>
        </p:nvSpPr>
        <p:spPr>
          <a:xfrm>
            <a:off x="4897559" y="0"/>
            <a:ext cx="2117567" cy="466753"/>
          </a:xfrm>
          <a:prstGeom prst="rect">
            <a:avLst/>
          </a:prstGeom>
        </p:spPr>
        <p:txBody>
          <a:bodyPr vert="horz" lIns="93251" tIns="46625" rIns="93251" bIns="46625" rtlCol="0"/>
          <a:lstStyle>
            <a:lvl1pPr algn="r">
              <a:defRPr sz="1200"/>
            </a:lvl1pPr>
          </a:lstStyle>
          <a:p>
            <a:fld id="{966BD184-37E1-4742-AE25-1CFA8ACBB5C9}" type="datetimeFigureOut">
              <a:rPr lang="en-US" smtClean="0"/>
              <a:t>11/9/2021</a:t>
            </a:fld>
            <a:endParaRPr lang="en-US"/>
          </a:p>
        </p:txBody>
      </p:sp>
      <p:sp>
        <p:nvSpPr>
          <p:cNvPr id="4" name="Footer Placeholder 3">
            <a:extLst>
              <a:ext uri="{FF2B5EF4-FFF2-40B4-BE49-F238E27FC236}">
                <a16:creationId xmlns:a16="http://schemas.microsoft.com/office/drawing/2014/main" id="{3C0A2E29-027F-4E7E-B2E2-F2BE77A843AA}"/>
              </a:ext>
            </a:extLst>
          </p:cNvPr>
          <p:cNvSpPr>
            <a:spLocks noGrp="1"/>
          </p:cNvSpPr>
          <p:nvPr>
            <p:ph type="ftr" sz="quarter" idx="2"/>
          </p:nvPr>
        </p:nvSpPr>
        <p:spPr>
          <a:xfrm>
            <a:off x="0" y="8835998"/>
            <a:ext cx="3040592" cy="466752"/>
          </a:xfrm>
          <a:prstGeom prst="rect">
            <a:avLst/>
          </a:prstGeom>
        </p:spPr>
        <p:txBody>
          <a:bodyPr vert="horz" lIns="93251" tIns="46625" rIns="93251" bIns="46625"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4C30CEBB-1DD1-4DC5-9C6B-004DAF8D900F}"/>
              </a:ext>
            </a:extLst>
          </p:cNvPr>
          <p:cNvSpPr>
            <a:spLocks noGrp="1"/>
          </p:cNvSpPr>
          <p:nvPr>
            <p:ph type="sldNum" sz="quarter" idx="3"/>
          </p:nvPr>
        </p:nvSpPr>
        <p:spPr>
          <a:xfrm>
            <a:off x="3974534" y="8835998"/>
            <a:ext cx="3040592" cy="466752"/>
          </a:xfrm>
          <a:prstGeom prst="rect">
            <a:avLst/>
          </a:prstGeom>
        </p:spPr>
        <p:txBody>
          <a:bodyPr vert="horz" lIns="93251" tIns="46625" rIns="93251" bIns="46625" rtlCol="0" anchor="b"/>
          <a:lstStyle>
            <a:lvl1pPr algn="r">
              <a:defRPr sz="1200"/>
            </a:lvl1pPr>
          </a:lstStyle>
          <a:p>
            <a:r>
              <a:rPr lang="en-US"/>
              <a:t>smcconomy@eng.famu.fsu.edu</a:t>
            </a:r>
          </a:p>
          <a:p>
            <a:fld id="{B9D043DD-33FA-49E0-8B38-D3ED09ED1EFF}" type="slidenum">
              <a:rPr lang="en-US" smtClean="0"/>
              <a:t>‹#›</a:t>
            </a:fld>
            <a:endParaRPr lang="en-US"/>
          </a:p>
        </p:txBody>
      </p:sp>
      <p:pic>
        <p:nvPicPr>
          <p:cNvPr id="6" name="Picture 5">
            <a:extLst>
              <a:ext uri="{FF2B5EF4-FFF2-40B4-BE49-F238E27FC236}">
                <a16:creationId xmlns:a16="http://schemas.microsoft.com/office/drawing/2014/main" id="{F1BDF5B3-2AD7-4A4F-AA26-58C03681A5E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08664" y="86041"/>
            <a:ext cx="2199422" cy="504050"/>
          </a:xfrm>
          <a:prstGeom prst="rect">
            <a:avLst/>
          </a:prstGeom>
        </p:spPr>
      </p:pic>
    </p:spTree>
    <p:extLst>
      <p:ext uri="{BB962C8B-B14F-4D97-AF65-F5344CB8AC3E}">
        <p14:creationId xmlns:p14="http://schemas.microsoft.com/office/powerpoint/2010/main" val="439368425"/>
      </p:ext>
    </p:extLst>
  </p:cSld>
  <p:clrMap bg1="lt1" tx1="dk1" bg2="lt2" tx2="dk2" accent1="accent1" accent2="accent2" accent3="accent3" accent4="accent4" accent5="accent5" accent6="accent6" hlink="hlink" folHlink="folHlink"/>
  <p:hf dt="0"/>
</p:handoutMaster>
</file>

<file path=ppt/notesMasters/_rels/notesMaster1.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660650" y="246431"/>
            <a:ext cx="4253490" cy="504051"/>
          </a:xfrm>
          <a:prstGeom prst="rect">
            <a:avLst/>
          </a:prstGeom>
        </p:spPr>
        <p:txBody>
          <a:bodyPr vert="horz" lIns="93251" tIns="46625" rIns="93251" bIns="46625" rtlCol="0"/>
          <a:lstStyle>
            <a:lvl1pPr algn="l">
              <a:defRPr sz="1200"/>
            </a:lvl1pPr>
          </a:lstStyle>
          <a:p>
            <a:endParaRPr lang="en-US"/>
          </a:p>
        </p:txBody>
      </p:sp>
      <p:sp>
        <p:nvSpPr>
          <p:cNvPr id="4" name="Slide Image Placeholder 3"/>
          <p:cNvSpPr>
            <a:spLocks noGrp="1" noRot="1" noChangeAspect="1"/>
          </p:cNvSpPr>
          <p:nvPr>
            <p:ph type="sldImg" idx="2"/>
          </p:nvPr>
        </p:nvSpPr>
        <p:spPr>
          <a:xfrm>
            <a:off x="1776868" y="1128821"/>
            <a:ext cx="5137273" cy="2890264"/>
          </a:xfrm>
          <a:prstGeom prst="rect">
            <a:avLst/>
          </a:prstGeom>
          <a:noFill/>
          <a:ln w="12700">
            <a:solidFill>
              <a:prstClr val="black"/>
            </a:solidFill>
          </a:ln>
        </p:spPr>
        <p:txBody>
          <a:bodyPr vert="horz" lIns="93251" tIns="46625" rIns="93251" bIns="46625" rtlCol="0" anchor="ctr"/>
          <a:lstStyle/>
          <a:p>
            <a:endParaRPr lang="en-US"/>
          </a:p>
        </p:txBody>
      </p:sp>
      <p:sp>
        <p:nvSpPr>
          <p:cNvPr id="5" name="Notes Placeholder 4"/>
          <p:cNvSpPr>
            <a:spLocks noGrp="1"/>
          </p:cNvSpPr>
          <p:nvPr>
            <p:ph type="body" sz="quarter" idx="3"/>
          </p:nvPr>
        </p:nvSpPr>
        <p:spPr>
          <a:xfrm>
            <a:off x="1776868" y="4122914"/>
            <a:ext cx="5137272" cy="3580645"/>
          </a:xfrm>
          <a:prstGeom prst="rect">
            <a:avLst/>
          </a:prstGeom>
        </p:spPr>
        <p:txBody>
          <a:bodyPr vert="horz" lIns="93251" tIns="46625" rIns="93251" bIns="46625"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35998"/>
            <a:ext cx="3040592" cy="466752"/>
          </a:xfrm>
          <a:prstGeom prst="rect">
            <a:avLst/>
          </a:prstGeom>
        </p:spPr>
        <p:txBody>
          <a:bodyPr vert="horz" lIns="93251" tIns="46625" rIns="93251" bIns="46625" rtlCol="0" anchor="b"/>
          <a:lstStyle>
            <a:lvl1pPr algn="l">
              <a:defRPr sz="1200"/>
            </a:lvl1pPr>
          </a:lstStyle>
          <a:p>
            <a:endParaRPr lang="en-US"/>
          </a:p>
        </p:txBody>
      </p:sp>
      <p:pic>
        <p:nvPicPr>
          <p:cNvPr id="8" name="Picture 7">
            <a:extLst>
              <a:ext uri="{FF2B5EF4-FFF2-40B4-BE49-F238E27FC236}">
                <a16:creationId xmlns:a16="http://schemas.microsoft.com/office/drawing/2014/main" id="{0A086033-69B6-40D0-B1C7-1A0098ADAD7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 y="246446"/>
            <a:ext cx="2199422" cy="504050"/>
          </a:xfrm>
          <a:prstGeom prst="rect">
            <a:avLst/>
          </a:prstGeom>
        </p:spPr>
      </p:pic>
      <p:cxnSp>
        <p:nvCxnSpPr>
          <p:cNvPr id="10" name="Straight Connector 9">
            <a:extLst>
              <a:ext uri="{FF2B5EF4-FFF2-40B4-BE49-F238E27FC236}">
                <a16:creationId xmlns:a16="http://schemas.microsoft.com/office/drawing/2014/main" id="{2A421798-329D-4469-B5AD-64DAEE724F8B}"/>
              </a:ext>
            </a:extLst>
          </p:cNvPr>
          <p:cNvCxnSpPr>
            <a:cxnSpLocks/>
          </p:cNvCxnSpPr>
          <p:nvPr/>
        </p:nvCxnSpPr>
        <p:spPr>
          <a:xfrm>
            <a:off x="-350837" y="996950"/>
            <a:ext cx="7718425" cy="0"/>
          </a:xfrm>
          <a:prstGeom prst="line">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E0244115-475A-4C47-8211-8069942A1DA9}"/>
              </a:ext>
            </a:extLst>
          </p:cNvPr>
          <p:cNvCxnSpPr>
            <a:cxnSpLocks/>
          </p:cNvCxnSpPr>
          <p:nvPr/>
        </p:nvCxnSpPr>
        <p:spPr>
          <a:xfrm>
            <a:off x="-350837" y="7804150"/>
            <a:ext cx="7718425" cy="0"/>
          </a:xfrm>
          <a:prstGeom prst="line">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B0E6403A-F7B1-441C-AD33-FC9BC4994CBB}"/>
              </a:ext>
            </a:extLst>
          </p:cNvPr>
          <p:cNvCxnSpPr>
            <a:cxnSpLocks/>
          </p:cNvCxnSpPr>
          <p:nvPr/>
        </p:nvCxnSpPr>
        <p:spPr>
          <a:xfrm>
            <a:off x="1676400" y="996950"/>
            <a:ext cx="0" cy="6807200"/>
          </a:xfrm>
          <a:prstGeom prst="line">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22" name="Slide Number Placeholder 21">
            <a:extLst>
              <a:ext uri="{FF2B5EF4-FFF2-40B4-BE49-F238E27FC236}">
                <a16:creationId xmlns:a16="http://schemas.microsoft.com/office/drawing/2014/main" id="{E1B8D0E1-9217-4F2E-89FC-77C471E53A2A}"/>
              </a:ext>
            </a:extLst>
          </p:cNvPr>
          <p:cNvSpPr>
            <a:spLocks noGrp="1"/>
          </p:cNvSpPr>
          <p:nvPr>
            <p:ph type="sldNum" sz="quarter" idx="5"/>
          </p:nvPr>
        </p:nvSpPr>
        <p:spPr>
          <a:xfrm>
            <a:off x="3975100" y="8836025"/>
            <a:ext cx="3040063" cy="466725"/>
          </a:xfrm>
          <a:prstGeom prst="rect">
            <a:avLst/>
          </a:prstGeom>
        </p:spPr>
        <p:txBody>
          <a:bodyPr vert="horz" lIns="91440" tIns="45720" rIns="91440" bIns="45720" rtlCol="0" anchor="b"/>
          <a:lstStyle>
            <a:lvl1pPr algn="r">
              <a:defRPr sz="1200"/>
            </a:lvl1pPr>
          </a:lstStyle>
          <a:p>
            <a:fld id="{2764C166-993A-466E-8B1C-D264331CEF04}" type="slidenum">
              <a:rPr lang="en-US" smtClean="0"/>
              <a:t>‹#›</a:t>
            </a:fld>
            <a:endParaRPr lang="en-US"/>
          </a:p>
        </p:txBody>
      </p:sp>
    </p:spTree>
    <p:extLst>
      <p:ext uri="{BB962C8B-B14F-4D97-AF65-F5344CB8AC3E}">
        <p14:creationId xmlns:p14="http://schemas.microsoft.com/office/powerpoint/2010/main" val="2513278242"/>
      </p:ext>
    </p:extLst>
  </p:cSld>
  <p:clrMap bg1="lt1" tx1="dk1" bg2="lt2" tx2="dk2" accent1="accent1" accent2="accent2" accent3="accent3" accent4="accent4" accent5="accent5" accent6="accent6" hlink="hlink" folHlink="folHlink"/>
  <p:hf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76413" y="1128713"/>
            <a:ext cx="5137150" cy="2890837"/>
          </a:xfrm>
        </p:spPr>
      </p:sp>
      <p:sp>
        <p:nvSpPr>
          <p:cNvPr id="3" name="Notes Placeholder 2"/>
          <p:cNvSpPr>
            <a:spLocks noGrp="1"/>
          </p:cNvSpPr>
          <p:nvPr>
            <p:ph type="body" idx="1"/>
          </p:nvPr>
        </p:nvSpPr>
        <p:spPr/>
        <p:txBody>
          <a:bodyPr/>
          <a:lstStyle/>
          <a:p>
            <a:r>
              <a:rPr lang="en-US"/>
              <a:t>Good Afternoon, our project is about making the </a:t>
            </a:r>
            <a:r>
              <a:rPr lang="en-US" err="1"/>
              <a:t>MagLab</a:t>
            </a:r>
            <a:r>
              <a:rPr lang="en-US"/>
              <a:t> greener.</a:t>
            </a:r>
          </a:p>
          <a:p>
            <a:endParaRPr lang="en-US"/>
          </a:p>
          <a:p>
            <a:endParaRPr lang="en-US"/>
          </a:p>
        </p:txBody>
      </p:sp>
      <p:sp>
        <p:nvSpPr>
          <p:cNvPr id="5" name="Footer Placeholder 4">
            <a:extLst>
              <a:ext uri="{FF2B5EF4-FFF2-40B4-BE49-F238E27FC236}">
                <a16:creationId xmlns:a16="http://schemas.microsoft.com/office/drawing/2014/main" id="{CFA38B14-EF47-47E9-8F31-D01D6E31786F}"/>
              </a:ext>
            </a:extLst>
          </p:cNvPr>
          <p:cNvSpPr>
            <a:spLocks noGrp="1"/>
          </p:cNvSpPr>
          <p:nvPr>
            <p:ph type="ftr" sz="quarter" idx="4"/>
          </p:nvPr>
        </p:nvSpPr>
        <p:spPr/>
        <p:txBody>
          <a:bodyPr/>
          <a:lstStyle/>
          <a:p>
            <a:endParaRPr lang="en-US"/>
          </a:p>
        </p:txBody>
      </p:sp>
      <p:sp>
        <p:nvSpPr>
          <p:cNvPr id="6" name="Slide Number Placeholder 5">
            <a:extLst>
              <a:ext uri="{FF2B5EF4-FFF2-40B4-BE49-F238E27FC236}">
                <a16:creationId xmlns:a16="http://schemas.microsoft.com/office/drawing/2014/main" id="{267694BF-5285-43E0-9ED9-3748A32E51ED}"/>
              </a:ext>
            </a:extLst>
          </p:cNvPr>
          <p:cNvSpPr>
            <a:spLocks noGrp="1"/>
          </p:cNvSpPr>
          <p:nvPr>
            <p:ph type="sldNum" sz="quarter" idx="5"/>
          </p:nvPr>
        </p:nvSpPr>
        <p:spPr>
          <a:xfrm>
            <a:off x="3974534" y="8835998"/>
            <a:ext cx="3040592" cy="466752"/>
          </a:xfrm>
          <a:prstGeom prst="rect">
            <a:avLst/>
          </a:prstGeom>
        </p:spPr>
        <p:txBody>
          <a:bodyPr/>
          <a:lstStyle/>
          <a:p>
            <a:r>
              <a:rPr lang="en-US"/>
              <a:t>smcconomy@eng.famu.fsu.edu</a:t>
            </a:r>
          </a:p>
          <a:p>
            <a:fld id="{EA048D8C-6117-40E4-8E16-004DA18562CA}" type="slidenum">
              <a:rPr lang="en-US" smtClean="0"/>
              <a:pPr/>
              <a:t>1</a:t>
            </a:fld>
            <a:endParaRPr lang="en-US"/>
          </a:p>
        </p:txBody>
      </p:sp>
      <p:sp>
        <p:nvSpPr>
          <p:cNvPr id="4" name="Header Placeholder 3">
            <a:extLst>
              <a:ext uri="{FF2B5EF4-FFF2-40B4-BE49-F238E27FC236}">
                <a16:creationId xmlns:a16="http://schemas.microsoft.com/office/drawing/2014/main" id="{7DB5E4B3-5A0B-4E95-81E4-20C07D8783B2}"/>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21279529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76413" y="1128713"/>
            <a:ext cx="5137150" cy="2890837"/>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Using Pre-Covid Data- covid 19 reduced the amount of </a:t>
            </a:r>
            <a:r>
              <a:rPr lang="en-US" err="1"/>
              <a:t>MagLab</a:t>
            </a:r>
            <a:r>
              <a:rPr lang="en-US"/>
              <a:t> contractors and skewed the energy usage data, so we will use data from 2019 before to interpolate the normal energy consumption</a:t>
            </a:r>
          </a:p>
          <a:p>
            <a:pPr marL="171450" indent="-171450">
              <a:buFont typeface="Arial" panose="020B0604020202020204" pitchFamily="34" charset="0"/>
              <a:buChar char="•"/>
            </a:pPr>
            <a:r>
              <a:rPr lang="en-US"/>
              <a:t>Only focusing on decreasing electricity use through HVAC- were not going to try to decrease the energy consumption of the magnets or the electricity habits of the building we are only focusing on a solution that incorporates the HVAC system to reduce electricity consumption and increase efficiency</a:t>
            </a:r>
          </a:p>
          <a:p>
            <a:pPr marL="171450" indent="-171450">
              <a:buFont typeface="Arial" panose="020B0604020202020204" pitchFamily="34" charset="0"/>
              <a:buChar char="•"/>
            </a:pPr>
            <a:r>
              <a:rPr lang="en-US"/>
              <a:t>Have access to all the necessary data- we will not have to add sensors to gather data. We will be able to collect the necessary data from the current sources</a:t>
            </a:r>
          </a:p>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2764C166-993A-466E-8B1C-D264331CEF04}" type="slidenum">
              <a:rPr lang="en-US" smtClean="0"/>
              <a:t>10</a:t>
            </a:fld>
            <a:endParaRPr lang="en-US"/>
          </a:p>
        </p:txBody>
      </p:sp>
    </p:spTree>
    <p:extLst>
      <p:ext uri="{BB962C8B-B14F-4D97-AF65-F5344CB8AC3E}">
        <p14:creationId xmlns:p14="http://schemas.microsoft.com/office/powerpoint/2010/main" val="30846256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76413" y="1128713"/>
            <a:ext cx="5137150" cy="2890837"/>
          </a:xfrm>
        </p:spPr>
      </p:sp>
      <p:sp>
        <p:nvSpPr>
          <p:cNvPr id="3" name="Notes Placeholder 2"/>
          <p:cNvSpPr>
            <a:spLocks noGrp="1"/>
          </p:cNvSpPr>
          <p:nvPr>
            <p:ph type="body" idx="1"/>
          </p:nvPr>
        </p:nvSpPr>
        <p:spPr/>
        <p:txBody>
          <a:bodyPr/>
          <a:lstStyle/>
          <a:p>
            <a:r>
              <a:rPr lang="en-US"/>
              <a:t>Our stakeholders are our sponsor, Cameron Griffith, Trane, and the FAMU FSU College of Engineering. </a:t>
            </a:r>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2764C166-993A-466E-8B1C-D264331CEF04}" type="slidenum">
              <a:rPr lang="en-US" smtClean="0"/>
              <a:t>11</a:t>
            </a:fld>
            <a:endParaRPr lang="en-US"/>
          </a:p>
        </p:txBody>
      </p:sp>
    </p:spTree>
    <p:extLst>
      <p:ext uri="{BB962C8B-B14F-4D97-AF65-F5344CB8AC3E}">
        <p14:creationId xmlns:p14="http://schemas.microsoft.com/office/powerpoint/2010/main" val="27797704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76413" y="1128713"/>
            <a:ext cx="5137150" cy="2890837"/>
          </a:xfrm>
        </p:spPr>
      </p:sp>
      <p:sp>
        <p:nvSpPr>
          <p:cNvPr id="3" name="Notes Placeholder 2"/>
          <p:cNvSpPr>
            <a:spLocks noGrp="1"/>
          </p:cNvSpPr>
          <p:nvPr>
            <p:ph type="body" idx="1"/>
          </p:nvPr>
        </p:nvSpPr>
        <p:spPr/>
        <p:txBody>
          <a:bodyPr/>
          <a:lstStyle/>
          <a:p>
            <a:r>
              <a:rPr lang="en-US"/>
              <a:t>The main functions for our project are the classic techniques to reduce carbon emissions. Reduce, reuse, recycle. </a:t>
            </a:r>
          </a:p>
          <a:p>
            <a:endParaRPr lang="en-US"/>
          </a:p>
          <a:p>
            <a:r>
              <a:rPr lang="en-US"/>
              <a:t>Reduce - reducing the energy that the </a:t>
            </a:r>
            <a:r>
              <a:rPr lang="en-US" err="1"/>
              <a:t>MagLab</a:t>
            </a:r>
            <a:r>
              <a:rPr lang="en-US"/>
              <a:t> , increase the energy </a:t>
            </a:r>
            <a:r>
              <a:rPr lang="en-US" err="1"/>
              <a:t>effencicy</a:t>
            </a:r>
            <a:endParaRPr lang="en-US"/>
          </a:p>
          <a:p>
            <a:endParaRPr lang="en-US"/>
          </a:p>
          <a:p>
            <a:r>
              <a:rPr lang="en-US"/>
              <a:t>Reusing – reuse byproduct of one system for another, capture energy from other sources </a:t>
            </a:r>
          </a:p>
          <a:p>
            <a:endParaRPr lang="en-US"/>
          </a:p>
          <a:p>
            <a:r>
              <a:rPr lang="en-US"/>
              <a:t>Finally recycling use byproducts of one system for another</a:t>
            </a:r>
          </a:p>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2764C166-993A-466E-8B1C-D264331CEF04}" type="slidenum">
              <a:rPr lang="en-US" smtClean="0"/>
              <a:t>12</a:t>
            </a:fld>
            <a:endParaRPr lang="en-US"/>
          </a:p>
        </p:txBody>
      </p:sp>
    </p:spTree>
    <p:extLst>
      <p:ext uri="{BB962C8B-B14F-4D97-AF65-F5344CB8AC3E}">
        <p14:creationId xmlns:p14="http://schemas.microsoft.com/office/powerpoint/2010/main" val="166276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76413" y="1128713"/>
            <a:ext cx="5137150" cy="2890837"/>
          </a:xfrm>
        </p:spPr>
      </p:sp>
      <p:sp>
        <p:nvSpPr>
          <p:cNvPr id="3" name="Notes Placeholder 2"/>
          <p:cNvSpPr>
            <a:spLocks noGrp="1"/>
          </p:cNvSpPr>
          <p:nvPr>
            <p:ph type="body" idx="1"/>
          </p:nvPr>
        </p:nvSpPr>
        <p:spPr/>
        <p:txBody>
          <a:bodyPr/>
          <a:lstStyle/>
          <a:p>
            <a:r>
              <a:rPr lang="en-US"/>
              <a:t>John </a:t>
            </a:r>
            <a:r>
              <a:rPr lang="en-US" err="1"/>
              <a:t>Kynoch</a:t>
            </a:r>
            <a:r>
              <a:rPr lang="en-US"/>
              <a:t> took us on a tour of the </a:t>
            </a:r>
            <a:r>
              <a:rPr lang="en-US" err="1"/>
              <a:t>maglab</a:t>
            </a:r>
            <a:endParaRPr lang="en-US"/>
          </a:p>
          <a:p>
            <a:endParaRPr lang="en-US"/>
          </a:p>
          <a:p>
            <a:r>
              <a:rPr lang="en-US"/>
              <a:t>Chillers – </a:t>
            </a:r>
          </a:p>
          <a:p>
            <a:r>
              <a:rPr lang="en-US"/>
              <a:t>Cool down water by transferring heat to the condenser system</a:t>
            </a:r>
          </a:p>
          <a:p>
            <a:r>
              <a:rPr lang="en-US"/>
              <a:t>-4 chillers made by </a:t>
            </a:r>
            <a:r>
              <a:rPr lang="en-US" err="1"/>
              <a:t>trane</a:t>
            </a:r>
            <a:endParaRPr lang="en-US"/>
          </a:p>
          <a:p>
            <a:r>
              <a:rPr lang="en-US"/>
              <a:t>-2000 GPM of 40 degree water</a:t>
            </a:r>
          </a:p>
          <a:p>
            <a:pPr marL="0" indent="0">
              <a:buFontTx/>
              <a:buNone/>
            </a:pPr>
            <a:r>
              <a:rPr lang="en-US"/>
              <a:t>-2 billion ice cubes</a:t>
            </a:r>
          </a:p>
          <a:p>
            <a:pPr marL="0" indent="0">
              <a:buFontTx/>
              <a:buNone/>
            </a:pPr>
            <a:r>
              <a:rPr lang="en-US"/>
              <a:t>-8000 tons of cooling power</a:t>
            </a:r>
          </a:p>
          <a:p>
            <a:pPr marL="171450" indent="-171450">
              <a:buFontTx/>
              <a:buChar char="-"/>
            </a:pPr>
            <a:endParaRPr lang="en-US"/>
          </a:p>
          <a:p>
            <a:pPr marL="171450" indent="-171450">
              <a:buFontTx/>
              <a:buChar char="-"/>
            </a:pPr>
            <a:endParaRPr lang="en-US"/>
          </a:p>
          <a:p>
            <a:pPr marL="0" indent="0">
              <a:buFontTx/>
              <a:buNone/>
            </a:pPr>
            <a:r>
              <a:rPr lang="en-US"/>
              <a:t>Condenser system</a:t>
            </a:r>
          </a:p>
          <a:p>
            <a:pPr marL="0" indent="0">
              <a:buFontTx/>
              <a:buNone/>
            </a:pPr>
            <a:r>
              <a:rPr lang="en-US"/>
              <a:t>-takes the heat from the chilled water </a:t>
            </a:r>
          </a:p>
          <a:p>
            <a:pPr marL="171450" indent="-171450">
              <a:buFontTx/>
              <a:buChar char="-"/>
            </a:pPr>
            <a:r>
              <a:rPr lang="en-US"/>
              <a:t>Rejects heat into atmosphere with 4 cell cooling tower</a:t>
            </a:r>
          </a:p>
          <a:p>
            <a:pPr marL="171450" indent="-171450">
              <a:buFontTx/>
              <a:buChar char="-"/>
            </a:pPr>
            <a:r>
              <a:rPr lang="en-US"/>
              <a:t>4 condenser pumps pump 6000 GPM through chillers and back to heating tower</a:t>
            </a:r>
          </a:p>
          <a:p>
            <a:pPr marL="171450" indent="-171450">
              <a:buFontTx/>
              <a:buChar char="-"/>
            </a:pPr>
            <a:endParaRPr lang="en-US"/>
          </a:p>
          <a:p>
            <a:pPr marL="171450" indent="-171450">
              <a:buFontTx/>
              <a:buChar char="-"/>
            </a:pPr>
            <a:endParaRPr lang="en-US"/>
          </a:p>
          <a:p>
            <a:pPr marL="0" indent="0">
              <a:buFontTx/>
              <a:buNone/>
            </a:pPr>
            <a:r>
              <a:rPr lang="en-US"/>
              <a:t>Heat exchanger system</a:t>
            </a:r>
          </a:p>
          <a:p>
            <a:pPr marL="0" indent="0">
              <a:buFontTx/>
              <a:buNone/>
            </a:pPr>
            <a:r>
              <a:rPr lang="en-US"/>
              <a:t>- Water from chiller pumped into hear exchanger at 3000 GPM</a:t>
            </a:r>
          </a:p>
          <a:p>
            <a:pPr marL="0" indent="0">
              <a:buFontTx/>
              <a:buNone/>
            </a:pPr>
            <a:r>
              <a:rPr lang="en-US"/>
              <a:t>-hot water from the magnets comes in 2 heat exchanger and transfers heat to the chilled water</a:t>
            </a:r>
          </a:p>
          <a:p>
            <a:pPr marL="171450" indent="-171450">
              <a:buFontTx/>
              <a:buChar char="-"/>
            </a:pPr>
            <a:r>
              <a:rPr lang="en-US"/>
              <a:t>can transfer 56MW of heat in the time the water transfers</a:t>
            </a:r>
          </a:p>
          <a:p>
            <a:pPr marL="171450" indent="-171450">
              <a:buFontTx/>
              <a:buChar char="-"/>
            </a:pPr>
            <a:r>
              <a:rPr lang="en-US"/>
              <a:t>-water enters more than 120 degrees leaves at 42 degrees </a:t>
            </a:r>
          </a:p>
          <a:p>
            <a:pPr marL="171450" indent="-171450">
              <a:buFontTx/>
              <a:buChar char="-"/>
            </a:pPr>
            <a:r>
              <a:rPr lang="en-US"/>
              <a:t>Heated water then pimped into the chiller</a:t>
            </a:r>
          </a:p>
          <a:p>
            <a:pPr marL="171450" indent="-171450">
              <a:buFontTx/>
              <a:buChar char="-"/>
            </a:pPr>
            <a:endParaRPr lang="en-US"/>
          </a:p>
          <a:p>
            <a:pPr marL="0" indent="0">
              <a:buFontTx/>
              <a:buNone/>
            </a:pPr>
            <a:endParaRPr lang="en-US"/>
          </a:p>
          <a:p>
            <a:pPr marL="0" indent="0">
              <a:buFontTx/>
              <a:buNone/>
            </a:pPr>
            <a:r>
              <a:rPr lang="en-US"/>
              <a:t>Chilled Water Storage Tank</a:t>
            </a:r>
          </a:p>
          <a:p>
            <a:pPr marL="171450" indent="-171450">
              <a:buFontTx/>
              <a:buChar char="-"/>
            </a:pPr>
            <a:r>
              <a:rPr lang="en-US"/>
              <a:t>Two chilled water storage tanks </a:t>
            </a:r>
          </a:p>
          <a:p>
            <a:pPr marL="171450" indent="-171450">
              <a:buFontTx/>
              <a:buChar char="-"/>
            </a:pPr>
            <a:r>
              <a:rPr lang="en-US"/>
              <a:t>One is 3 million gallons</a:t>
            </a:r>
          </a:p>
          <a:p>
            <a:pPr marL="171450" indent="-171450">
              <a:buFontTx/>
              <a:buChar char="-"/>
            </a:pPr>
            <a:r>
              <a:rPr lang="en-US"/>
              <a:t>One in 1.3 million gallons</a:t>
            </a:r>
          </a:p>
          <a:p>
            <a:pPr marL="171450" indent="-171450">
              <a:buFontTx/>
              <a:buChar char="-"/>
            </a:pPr>
            <a:r>
              <a:rPr lang="en-US"/>
              <a:t>Act as thermal energy storage and buffer for chillers</a:t>
            </a:r>
          </a:p>
          <a:p>
            <a:pPr marL="171450" indent="-171450">
              <a:buFontTx/>
              <a:buChar char="-"/>
            </a:pPr>
            <a:r>
              <a:rPr lang="en-US"/>
              <a:t>Additional 58,000 ton hours of cooling power</a:t>
            </a:r>
          </a:p>
          <a:p>
            <a:pPr marL="171450" indent="-171450">
              <a:buFontTx/>
              <a:buChar char="-"/>
            </a:pPr>
            <a:endParaRPr lang="en-US"/>
          </a:p>
          <a:p>
            <a:pPr marL="0" indent="0">
              <a:buFontTx/>
              <a:buNone/>
            </a:pPr>
            <a:r>
              <a:rPr lang="en-US"/>
              <a:t>HVAC System</a:t>
            </a:r>
          </a:p>
          <a:p>
            <a:pPr marL="0" indent="0">
              <a:buFontTx/>
              <a:buNone/>
            </a:pPr>
            <a:r>
              <a:rPr lang="en-US"/>
              <a:t>-takes up to 2400 GPM </a:t>
            </a:r>
          </a:p>
          <a:p>
            <a:pPr marL="0" indent="0">
              <a:buFontTx/>
              <a:buNone/>
            </a:pPr>
            <a:r>
              <a:rPr lang="en-US"/>
              <a:t>-uses chilled water to cool the air that blows </a:t>
            </a:r>
            <a:r>
              <a:rPr lang="en-US" err="1"/>
              <a:t>thoughout</a:t>
            </a:r>
            <a:r>
              <a:rPr lang="en-US"/>
              <a:t> the building</a:t>
            </a:r>
          </a:p>
          <a:p>
            <a:pPr marL="0" indent="0">
              <a:buFontTx/>
              <a:buNone/>
            </a:pPr>
            <a:endParaRPr lang="en-US"/>
          </a:p>
          <a:p>
            <a:pPr marL="171450" indent="-171450">
              <a:buFontTx/>
              <a:buChar char="-"/>
            </a:pPr>
            <a:endParaRPr lang="en-US"/>
          </a:p>
          <a:p>
            <a:pPr marL="0" indent="0">
              <a:buFontTx/>
              <a:buNone/>
            </a:pPr>
            <a:endParaRPr lang="en-US"/>
          </a:p>
          <a:p>
            <a:pPr marL="171450" indent="-171450">
              <a:buFontTx/>
              <a:buChar char="-"/>
            </a:pPr>
            <a:endParaRPr lang="en-US"/>
          </a:p>
          <a:p>
            <a:pPr marL="171450" indent="-171450">
              <a:buFontTx/>
              <a:buChar char="-"/>
            </a:pPr>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2764C166-993A-466E-8B1C-D264331CEF04}" type="slidenum">
              <a:rPr lang="en-US" smtClean="0"/>
              <a:t>13</a:t>
            </a:fld>
            <a:endParaRPr lang="en-US"/>
          </a:p>
        </p:txBody>
      </p:sp>
    </p:spTree>
    <p:extLst>
      <p:ext uri="{BB962C8B-B14F-4D97-AF65-F5344CB8AC3E}">
        <p14:creationId xmlns:p14="http://schemas.microsoft.com/office/powerpoint/2010/main" val="23672732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76413" y="1128713"/>
            <a:ext cx="5137150" cy="2890837"/>
          </a:xfrm>
        </p:spPr>
      </p:sp>
      <p:sp>
        <p:nvSpPr>
          <p:cNvPr id="3" name="Notes Placeholder 2"/>
          <p:cNvSpPr>
            <a:spLocks noGrp="1"/>
          </p:cNvSpPr>
          <p:nvPr>
            <p:ph type="body" idx="1"/>
          </p:nvPr>
        </p:nvSpPr>
        <p:spPr/>
        <p:txBody>
          <a:bodyPr/>
          <a:lstStyle/>
          <a:p>
            <a:r>
              <a:rPr lang="en-US"/>
              <a:t>There is a new building coming to the Innovation park. </a:t>
            </a:r>
          </a:p>
          <a:p>
            <a:endParaRPr lang="en-US"/>
          </a:p>
          <a:p>
            <a:r>
              <a:rPr lang="en-US"/>
              <a:t>The Interdisciplinary Research and Commercialization Building will begin construction in 2024.</a:t>
            </a:r>
          </a:p>
          <a:p>
            <a:endParaRPr lang="en-US"/>
          </a:p>
          <a:p>
            <a:r>
              <a:rPr lang="en-US"/>
              <a:t> The current plan is to use the chill water from the </a:t>
            </a:r>
            <a:r>
              <a:rPr lang="en-US" err="1"/>
              <a:t>MagLab</a:t>
            </a:r>
            <a:r>
              <a:rPr lang="en-US"/>
              <a:t> to cool the new building. Chill water would be pumped from the </a:t>
            </a:r>
            <a:r>
              <a:rPr lang="en-US" err="1"/>
              <a:t>MagLab</a:t>
            </a:r>
            <a:r>
              <a:rPr lang="en-US"/>
              <a:t> and used in IRCB’s HVAC system. This method would reduce the amount of carbon emissions because using one building’s HVAC to cool two buildings consumes less energy than having each building provide their own cooling. Think of it like carpooling. Using one car for two people saves on fuel emissions. This is the same basic </a:t>
            </a:r>
          </a:p>
          <a:p>
            <a:endParaRPr lang="en-US"/>
          </a:p>
          <a:p>
            <a:r>
              <a:rPr lang="en-US"/>
              <a:t>New building without HVAC.</a:t>
            </a:r>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2764C166-993A-466E-8B1C-D264331CEF04}" type="slidenum">
              <a:rPr lang="en-US" smtClean="0"/>
              <a:t>14</a:t>
            </a:fld>
            <a:endParaRPr lang="en-US"/>
          </a:p>
        </p:txBody>
      </p:sp>
    </p:spTree>
    <p:extLst>
      <p:ext uri="{BB962C8B-B14F-4D97-AF65-F5344CB8AC3E}">
        <p14:creationId xmlns:p14="http://schemas.microsoft.com/office/powerpoint/2010/main" val="36811329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76413" y="1128713"/>
            <a:ext cx="5137150" cy="2890837"/>
          </a:xfrm>
        </p:spPr>
      </p:sp>
      <p:sp>
        <p:nvSpPr>
          <p:cNvPr id="3" name="Notes Placeholder 2"/>
          <p:cNvSpPr>
            <a:spLocks noGrp="1"/>
          </p:cNvSpPr>
          <p:nvPr>
            <p:ph type="body" idx="1"/>
          </p:nvPr>
        </p:nvSpPr>
        <p:spPr/>
        <p:txBody>
          <a:bodyPr/>
          <a:lstStyle/>
          <a:p>
            <a:r>
              <a:rPr lang="en-US"/>
              <a:t>Now our team has a decision to make. </a:t>
            </a:r>
          </a:p>
          <a:p>
            <a:endParaRPr lang="en-US"/>
          </a:p>
          <a:p>
            <a:r>
              <a:rPr lang="en-US"/>
              <a:t>We need to either design a way to transport the chill water from the </a:t>
            </a:r>
            <a:r>
              <a:rPr lang="en-US" err="1"/>
              <a:t>MagLab</a:t>
            </a:r>
            <a:r>
              <a:rPr lang="en-US"/>
              <a:t> to IRCB</a:t>
            </a:r>
          </a:p>
          <a:p>
            <a:endParaRPr lang="en-US"/>
          </a:p>
          <a:p>
            <a:r>
              <a:rPr lang="en-US"/>
              <a:t> or improve the efficiency of the existing </a:t>
            </a:r>
            <a:r>
              <a:rPr lang="en-US" err="1"/>
              <a:t>MagLab</a:t>
            </a:r>
            <a:r>
              <a:rPr lang="en-US"/>
              <a:t> facilities. </a:t>
            </a:r>
          </a:p>
          <a:p>
            <a:endParaRPr lang="en-US"/>
          </a:p>
          <a:p>
            <a:r>
              <a:rPr lang="en-US"/>
              <a:t>Both of these directions reduce carbon emissions therefore satisfying the original scope.  Our team has selected to improve the existing facilities</a:t>
            </a:r>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2764C166-993A-466E-8B1C-D264331CEF04}" type="slidenum">
              <a:rPr lang="en-US" smtClean="0"/>
              <a:t>15</a:t>
            </a:fld>
            <a:endParaRPr lang="en-US"/>
          </a:p>
        </p:txBody>
      </p:sp>
    </p:spTree>
    <p:extLst>
      <p:ext uri="{BB962C8B-B14F-4D97-AF65-F5344CB8AC3E}">
        <p14:creationId xmlns:p14="http://schemas.microsoft.com/office/powerpoint/2010/main" val="27872085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76413" y="1128713"/>
            <a:ext cx="5137150" cy="2890837"/>
          </a:xfrm>
        </p:spPr>
      </p:sp>
      <p:sp>
        <p:nvSpPr>
          <p:cNvPr id="3" name="Notes Placeholder 2"/>
          <p:cNvSpPr>
            <a:spLocks noGrp="1"/>
          </p:cNvSpPr>
          <p:nvPr>
            <p:ph type="body" idx="1"/>
          </p:nvPr>
        </p:nvSpPr>
        <p:spPr/>
        <p:txBody>
          <a:bodyPr/>
          <a:lstStyle/>
          <a:p>
            <a:r>
              <a:rPr lang="en-US"/>
              <a:t>Our next steps are to improve the efficiency of the </a:t>
            </a:r>
            <a:r>
              <a:rPr lang="en-US" err="1"/>
              <a:t>MagLab</a:t>
            </a:r>
            <a:r>
              <a:rPr lang="en-US"/>
              <a:t> HVAC systems. We will do this by first finding out all we can about the HVAC systems and ways we can improve it. Then we will generate concepts on how to improve the efficiency. Then we will select one of those concepts for our design project. </a:t>
            </a:r>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2764C166-993A-466E-8B1C-D264331CEF04}" type="slidenum">
              <a:rPr lang="en-US" smtClean="0"/>
              <a:t>16</a:t>
            </a:fld>
            <a:endParaRPr lang="en-US"/>
          </a:p>
        </p:txBody>
      </p:sp>
    </p:spTree>
    <p:extLst>
      <p:ext uri="{BB962C8B-B14F-4D97-AF65-F5344CB8AC3E}">
        <p14:creationId xmlns:p14="http://schemas.microsoft.com/office/powerpoint/2010/main" val="93192951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93875" y="1163638"/>
            <a:ext cx="5137150" cy="2890837"/>
          </a:xfrm>
        </p:spPr>
      </p:sp>
      <p:sp>
        <p:nvSpPr>
          <p:cNvPr id="3" name="Notes Placeholder 2"/>
          <p:cNvSpPr>
            <a:spLocks noGrp="1"/>
          </p:cNvSpPr>
          <p:nvPr>
            <p:ph type="body" idx="1"/>
          </p:nvPr>
        </p:nvSpPr>
        <p:spPr/>
        <p:txBody>
          <a:bodyPr/>
          <a:lstStyle/>
          <a:p>
            <a:endParaRPr lang="en-US"/>
          </a:p>
        </p:txBody>
      </p:sp>
      <p:sp>
        <p:nvSpPr>
          <p:cNvPr id="5" name="Footer Placeholder 4">
            <a:extLst>
              <a:ext uri="{FF2B5EF4-FFF2-40B4-BE49-F238E27FC236}">
                <a16:creationId xmlns:a16="http://schemas.microsoft.com/office/drawing/2014/main" id="{5FA67675-1298-4CB5-9F1D-30FC94DF2EB7}"/>
              </a:ext>
            </a:extLst>
          </p:cNvPr>
          <p:cNvSpPr>
            <a:spLocks noGrp="1"/>
          </p:cNvSpPr>
          <p:nvPr>
            <p:ph type="ftr" sz="quarter" idx="4"/>
          </p:nvPr>
        </p:nvSpPr>
        <p:spPr/>
        <p:txBody>
          <a:bodyPr/>
          <a:lstStyle/>
          <a:p>
            <a:endParaRPr lang="en-US"/>
          </a:p>
        </p:txBody>
      </p:sp>
      <p:sp>
        <p:nvSpPr>
          <p:cNvPr id="6" name="Slide Number Placeholder 5">
            <a:extLst>
              <a:ext uri="{FF2B5EF4-FFF2-40B4-BE49-F238E27FC236}">
                <a16:creationId xmlns:a16="http://schemas.microsoft.com/office/drawing/2014/main" id="{483C091A-88CF-4929-8EE4-4177A88E5A1E}"/>
              </a:ext>
            </a:extLst>
          </p:cNvPr>
          <p:cNvSpPr>
            <a:spLocks noGrp="1"/>
          </p:cNvSpPr>
          <p:nvPr>
            <p:ph type="sldNum" sz="quarter" idx="5"/>
          </p:nvPr>
        </p:nvSpPr>
        <p:spPr>
          <a:xfrm>
            <a:off x="3974534" y="8835998"/>
            <a:ext cx="3040592" cy="466752"/>
          </a:xfrm>
          <a:prstGeom prst="rect">
            <a:avLst/>
          </a:prstGeom>
        </p:spPr>
        <p:txBody>
          <a:bodyPr/>
          <a:lstStyle/>
          <a:p>
            <a:r>
              <a:rPr lang="en-US"/>
              <a:t>smcconomy@eng.famu.fsu.edu</a:t>
            </a:r>
          </a:p>
          <a:p>
            <a:fld id="{EA048D8C-6117-40E4-8E16-004DA18562CA}" type="slidenum">
              <a:rPr lang="en-US" smtClean="0"/>
              <a:pPr/>
              <a:t>18</a:t>
            </a:fld>
            <a:endParaRPr lang="en-US"/>
          </a:p>
        </p:txBody>
      </p:sp>
      <p:sp>
        <p:nvSpPr>
          <p:cNvPr id="4" name="Header Placeholder 3">
            <a:extLst>
              <a:ext uri="{FF2B5EF4-FFF2-40B4-BE49-F238E27FC236}">
                <a16:creationId xmlns:a16="http://schemas.microsoft.com/office/drawing/2014/main" id="{9B79CB98-30BF-403C-BB8B-C49738922917}"/>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198532305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93875" y="1163638"/>
            <a:ext cx="5137150" cy="2890837"/>
          </a:xfrm>
        </p:spPr>
      </p:sp>
      <p:sp>
        <p:nvSpPr>
          <p:cNvPr id="3" name="Notes Placeholder 2"/>
          <p:cNvSpPr>
            <a:spLocks noGrp="1"/>
          </p:cNvSpPr>
          <p:nvPr>
            <p:ph type="body" idx="1"/>
          </p:nvPr>
        </p:nvSpPr>
        <p:spPr/>
        <p:txBody>
          <a:bodyPr/>
          <a:lstStyle/>
          <a:p>
            <a:endParaRPr lang="en-US"/>
          </a:p>
        </p:txBody>
      </p:sp>
      <p:sp>
        <p:nvSpPr>
          <p:cNvPr id="5" name="Footer Placeholder 4">
            <a:extLst>
              <a:ext uri="{FF2B5EF4-FFF2-40B4-BE49-F238E27FC236}">
                <a16:creationId xmlns:a16="http://schemas.microsoft.com/office/drawing/2014/main" id="{57085E12-9792-46F8-B0EE-0DFF2588F470}"/>
              </a:ext>
            </a:extLst>
          </p:cNvPr>
          <p:cNvSpPr>
            <a:spLocks noGrp="1"/>
          </p:cNvSpPr>
          <p:nvPr>
            <p:ph type="ftr" sz="quarter" idx="4"/>
          </p:nvPr>
        </p:nvSpPr>
        <p:spPr/>
        <p:txBody>
          <a:bodyPr/>
          <a:lstStyle/>
          <a:p>
            <a:endParaRPr lang="en-US"/>
          </a:p>
        </p:txBody>
      </p:sp>
      <p:sp>
        <p:nvSpPr>
          <p:cNvPr id="6" name="Slide Number Placeholder 5">
            <a:extLst>
              <a:ext uri="{FF2B5EF4-FFF2-40B4-BE49-F238E27FC236}">
                <a16:creationId xmlns:a16="http://schemas.microsoft.com/office/drawing/2014/main" id="{3591BDD2-7178-4EC6-A26B-7F56C6951138}"/>
              </a:ext>
            </a:extLst>
          </p:cNvPr>
          <p:cNvSpPr>
            <a:spLocks noGrp="1"/>
          </p:cNvSpPr>
          <p:nvPr>
            <p:ph type="sldNum" sz="quarter" idx="5"/>
          </p:nvPr>
        </p:nvSpPr>
        <p:spPr>
          <a:xfrm>
            <a:off x="3974534" y="8835998"/>
            <a:ext cx="3040592" cy="466752"/>
          </a:xfrm>
          <a:prstGeom prst="rect">
            <a:avLst/>
          </a:prstGeom>
        </p:spPr>
        <p:txBody>
          <a:bodyPr/>
          <a:lstStyle/>
          <a:p>
            <a:r>
              <a:rPr lang="en-US"/>
              <a:t>smcconomy@eng.famu.fsu.edu</a:t>
            </a:r>
          </a:p>
          <a:p>
            <a:fld id="{EA048D8C-6117-40E4-8E16-004DA18562CA}" type="slidenum">
              <a:rPr lang="en-US" smtClean="0"/>
              <a:pPr/>
              <a:t>19</a:t>
            </a:fld>
            <a:endParaRPr lang="en-US"/>
          </a:p>
        </p:txBody>
      </p:sp>
      <p:sp>
        <p:nvSpPr>
          <p:cNvPr id="4" name="Header Placeholder 3">
            <a:extLst>
              <a:ext uri="{FF2B5EF4-FFF2-40B4-BE49-F238E27FC236}">
                <a16:creationId xmlns:a16="http://schemas.microsoft.com/office/drawing/2014/main" id="{200432A8-C58C-459A-B115-EAB18404A6AB}"/>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29449111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93875" y="1163638"/>
            <a:ext cx="5137150" cy="2890837"/>
          </a:xfrm>
        </p:spPr>
      </p:sp>
      <p:sp>
        <p:nvSpPr>
          <p:cNvPr id="3" name="Notes Placeholder 2"/>
          <p:cNvSpPr>
            <a:spLocks noGrp="1"/>
          </p:cNvSpPr>
          <p:nvPr>
            <p:ph type="body" idx="1"/>
          </p:nvPr>
        </p:nvSpPr>
        <p:spPr/>
        <p:txBody>
          <a:bodyPr/>
          <a:lstStyle/>
          <a:p>
            <a:endParaRPr lang="en-US"/>
          </a:p>
        </p:txBody>
      </p:sp>
      <p:sp>
        <p:nvSpPr>
          <p:cNvPr id="5" name="Footer Placeholder 4">
            <a:extLst>
              <a:ext uri="{FF2B5EF4-FFF2-40B4-BE49-F238E27FC236}">
                <a16:creationId xmlns:a16="http://schemas.microsoft.com/office/drawing/2014/main" id="{1569FB83-9136-4511-9710-7AF7BBBA4283}"/>
              </a:ext>
            </a:extLst>
          </p:cNvPr>
          <p:cNvSpPr>
            <a:spLocks noGrp="1"/>
          </p:cNvSpPr>
          <p:nvPr>
            <p:ph type="ftr" sz="quarter" idx="4"/>
          </p:nvPr>
        </p:nvSpPr>
        <p:spPr/>
        <p:txBody>
          <a:bodyPr/>
          <a:lstStyle/>
          <a:p>
            <a:endParaRPr lang="en-US"/>
          </a:p>
        </p:txBody>
      </p:sp>
      <p:sp>
        <p:nvSpPr>
          <p:cNvPr id="6" name="Slide Number Placeholder 5">
            <a:extLst>
              <a:ext uri="{FF2B5EF4-FFF2-40B4-BE49-F238E27FC236}">
                <a16:creationId xmlns:a16="http://schemas.microsoft.com/office/drawing/2014/main" id="{87F6DF10-339F-4116-B107-D7D075821EB7}"/>
              </a:ext>
            </a:extLst>
          </p:cNvPr>
          <p:cNvSpPr>
            <a:spLocks noGrp="1"/>
          </p:cNvSpPr>
          <p:nvPr>
            <p:ph type="sldNum" sz="quarter" idx="5"/>
          </p:nvPr>
        </p:nvSpPr>
        <p:spPr>
          <a:xfrm>
            <a:off x="3974534" y="8835998"/>
            <a:ext cx="3040592" cy="466752"/>
          </a:xfrm>
          <a:prstGeom prst="rect">
            <a:avLst/>
          </a:prstGeom>
        </p:spPr>
        <p:txBody>
          <a:bodyPr/>
          <a:lstStyle/>
          <a:p>
            <a:r>
              <a:rPr lang="en-US"/>
              <a:t>smcconomy@eng.famu.fsu.edu</a:t>
            </a:r>
          </a:p>
          <a:p>
            <a:fld id="{EA048D8C-6117-40E4-8E16-004DA18562CA}" type="slidenum">
              <a:rPr lang="en-US" smtClean="0"/>
              <a:pPr/>
              <a:t>20</a:t>
            </a:fld>
            <a:endParaRPr lang="en-US"/>
          </a:p>
        </p:txBody>
      </p:sp>
      <p:sp>
        <p:nvSpPr>
          <p:cNvPr id="4" name="Header Placeholder 3">
            <a:extLst>
              <a:ext uri="{FF2B5EF4-FFF2-40B4-BE49-F238E27FC236}">
                <a16:creationId xmlns:a16="http://schemas.microsoft.com/office/drawing/2014/main" id="{77346B5A-5319-4095-AA1F-0B0458074426}"/>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21041786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93875" y="1163638"/>
            <a:ext cx="5137150" cy="2890837"/>
          </a:xfrm>
        </p:spPr>
      </p:sp>
      <p:sp>
        <p:nvSpPr>
          <p:cNvPr id="3" name="Notes Placeholder 2"/>
          <p:cNvSpPr>
            <a:spLocks noGrp="1"/>
          </p:cNvSpPr>
          <p:nvPr>
            <p:ph type="body" idx="1"/>
          </p:nvPr>
        </p:nvSpPr>
        <p:spPr/>
        <p:txBody>
          <a:bodyPr/>
          <a:lstStyle/>
          <a:p>
            <a:endParaRPr lang="en-US"/>
          </a:p>
        </p:txBody>
      </p:sp>
      <p:sp>
        <p:nvSpPr>
          <p:cNvPr id="5" name="Footer Placeholder 4">
            <a:extLst>
              <a:ext uri="{FF2B5EF4-FFF2-40B4-BE49-F238E27FC236}">
                <a16:creationId xmlns:a16="http://schemas.microsoft.com/office/drawing/2014/main" id="{77000A7E-418A-49C1-B624-8AA02421708D}"/>
              </a:ext>
            </a:extLst>
          </p:cNvPr>
          <p:cNvSpPr>
            <a:spLocks noGrp="1"/>
          </p:cNvSpPr>
          <p:nvPr>
            <p:ph type="ftr" sz="quarter" idx="4"/>
          </p:nvPr>
        </p:nvSpPr>
        <p:spPr/>
        <p:txBody>
          <a:bodyPr/>
          <a:lstStyle/>
          <a:p>
            <a:endParaRPr lang="en-US"/>
          </a:p>
        </p:txBody>
      </p:sp>
      <p:sp>
        <p:nvSpPr>
          <p:cNvPr id="6" name="Slide Number Placeholder 5">
            <a:extLst>
              <a:ext uri="{FF2B5EF4-FFF2-40B4-BE49-F238E27FC236}">
                <a16:creationId xmlns:a16="http://schemas.microsoft.com/office/drawing/2014/main" id="{CEECEAAB-5F57-4576-8C5F-2148153AB231}"/>
              </a:ext>
            </a:extLst>
          </p:cNvPr>
          <p:cNvSpPr>
            <a:spLocks noGrp="1"/>
          </p:cNvSpPr>
          <p:nvPr>
            <p:ph type="sldNum" sz="quarter" idx="5"/>
          </p:nvPr>
        </p:nvSpPr>
        <p:spPr>
          <a:xfrm>
            <a:off x="3974534" y="8835998"/>
            <a:ext cx="3040592" cy="466752"/>
          </a:xfrm>
          <a:prstGeom prst="rect">
            <a:avLst/>
          </a:prstGeom>
        </p:spPr>
        <p:txBody>
          <a:bodyPr/>
          <a:lstStyle/>
          <a:p>
            <a:r>
              <a:rPr lang="en-US"/>
              <a:t>smcconomy@eng.famu.fsu.edu</a:t>
            </a:r>
          </a:p>
          <a:p>
            <a:fld id="{EA048D8C-6117-40E4-8E16-004DA18562CA}" type="slidenum">
              <a:rPr lang="en-US" smtClean="0"/>
              <a:pPr/>
              <a:t>2</a:t>
            </a:fld>
            <a:endParaRPr lang="en-US"/>
          </a:p>
        </p:txBody>
      </p:sp>
      <p:sp>
        <p:nvSpPr>
          <p:cNvPr id="4" name="Header Placeholder 3">
            <a:extLst>
              <a:ext uri="{FF2B5EF4-FFF2-40B4-BE49-F238E27FC236}">
                <a16:creationId xmlns:a16="http://schemas.microsoft.com/office/drawing/2014/main" id="{EF4616B4-BDCF-4FD1-B2C6-A2913185D31A}"/>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46596647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93875" y="1163638"/>
            <a:ext cx="5137150" cy="2890837"/>
          </a:xfrm>
        </p:spPr>
      </p:sp>
      <p:sp>
        <p:nvSpPr>
          <p:cNvPr id="3" name="Notes Placeholder 2"/>
          <p:cNvSpPr>
            <a:spLocks noGrp="1"/>
          </p:cNvSpPr>
          <p:nvPr>
            <p:ph type="body" idx="1"/>
          </p:nvPr>
        </p:nvSpPr>
        <p:spPr/>
        <p:txBody>
          <a:bodyPr/>
          <a:lstStyle/>
          <a:p>
            <a:endParaRPr lang="en-US"/>
          </a:p>
        </p:txBody>
      </p:sp>
      <p:sp>
        <p:nvSpPr>
          <p:cNvPr id="5" name="Footer Placeholder 4">
            <a:extLst>
              <a:ext uri="{FF2B5EF4-FFF2-40B4-BE49-F238E27FC236}">
                <a16:creationId xmlns:a16="http://schemas.microsoft.com/office/drawing/2014/main" id="{62351432-D126-496A-87EF-4C31932ADC74}"/>
              </a:ext>
            </a:extLst>
          </p:cNvPr>
          <p:cNvSpPr>
            <a:spLocks noGrp="1"/>
          </p:cNvSpPr>
          <p:nvPr>
            <p:ph type="ftr" sz="quarter" idx="4"/>
          </p:nvPr>
        </p:nvSpPr>
        <p:spPr/>
        <p:txBody>
          <a:bodyPr/>
          <a:lstStyle/>
          <a:p>
            <a:endParaRPr lang="en-US"/>
          </a:p>
        </p:txBody>
      </p:sp>
      <p:sp>
        <p:nvSpPr>
          <p:cNvPr id="6" name="Slide Number Placeholder 5">
            <a:extLst>
              <a:ext uri="{FF2B5EF4-FFF2-40B4-BE49-F238E27FC236}">
                <a16:creationId xmlns:a16="http://schemas.microsoft.com/office/drawing/2014/main" id="{A1BB0486-847D-4D0E-89C1-9821726B64D6}"/>
              </a:ext>
            </a:extLst>
          </p:cNvPr>
          <p:cNvSpPr>
            <a:spLocks noGrp="1"/>
          </p:cNvSpPr>
          <p:nvPr>
            <p:ph type="sldNum" sz="quarter" idx="5"/>
          </p:nvPr>
        </p:nvSpPr>
        <p:spPr>
          <a:xfrm>
            <a:off x="3974534" y="8835998"/>
            <a:ext cx="3040592" cy="466752"/>
          </a:xfrm>
          <a:prstGeom prst="rect">
            <a:avLst/>
          </a:prstGeom>
        </p:spPr>
        <p:txBody>
          <a:bodyPr/>
          <a:lstStyle/>
          <a:p>
            <a:r>
              <a:rPr lang="en-US"/>
              <a:t>smcconomy@eng.famu.fsu.edu</a:t>
            </a:r>
          </a:p>
          <a:p>
            <a:fld id="{EA048D8C-6117-40E4-8E16-004DA18562CA}" type="slidenum">
              <a:rPr lang="en-US" smtClean="0"/>
              <a:pPr/>
              <a:t>21</a:t>
            </a:fld>
            <a:endParaRPr lang="en-US"/>
          </a:p>
        </p:txBody>
      </p:sp>
      <p:sp>
        <p:nvSpPr>
          <p:cNvPr id="4" name="Header Placeholder 3">
            <a:extLst>
              <a:ext uri="{FF2B5EF4-FFF2-40B4-BE49-F238E27FC236}">
                <a16:creationId xmlns:a16="http://schemas.microsoft.com/office/drawing/2014/main" id="{85B201B2-CAB3-457F-A992-1FAF5E562E16}"/>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53215808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93875" y="1163638"/>
            <a:ext cx="5137150" cy="2890837"/>
          </a:xfrm>
        </p:spPr>
      </p:sp>
      <p:sp>
        <p:nvSpPr>
          <p:cNvPr id="3" name="Notes Placeholder 2"/>
          <p:cNvSpPr>
            <a:spLocks noGrp="1"/>
          </p:cNvSpPr>
          <p:nvPr>
            <p:ph type="body" idx="1"/>
          </p:nvPr>
        </p:nvSpPr>
        <p:spPr/>
        <p:txBody>
          <a:bodyPr/>
          <a:lstStyle/>
          <a:p>
            <a:endParaRPr lang="en-US"/>
          </a:p>
        </p:txBody>
      </p:sp>
      <p:sp>
        <p:nvSpPr>
          <p:cNvPr id="5" name="Footer Placeholder 4">
            <a:extLst>
              <a:ext uri="{FF2B5EF4-FFF2-40B4-BE49-F238E27FC236}">
                <a16:creationId xmlns:a16="http://schemas.microsoft.com/office/drawing/2014/main" id="{F4F055F1-FB42-4783-9149-570D40648663}"/>
              </a:ext>
            </a:extLst>
          </p:cNvPr>
          <p:cNvSpPr>
            <a:spLocks noGrp="1"/>
          </p:cNvSpPr>
          <p:nvPr>
            <p:ph type="ftr" sz="quarter" idx="4"/>
          </p:nvPr>
        </p:nvSpPr>
        <p:spPr/>
        <p:txBody>
          <a:bodyPr/>
          <a:lstStyle/>
          <a:p>
            <a:endParaRPr lang="en-US"/>
          </a:p>
        </p:txBody>
      </p:sp>
      <p:sp>
        <p:nvSpPr>
          <p:cNvPr id="6" name="Slide Number Placeholder 5">
            <a:extLst>
              <a:ext uri="{FF2B5EF4-FFF2-40B4-BE49-F238E27FC236}">
                <a16:creationId xmlns:a16="http://schemas.microsoft.com/office/drawing/2014/main" id="{32120210-6384-43C8-9E83-E27A30B3E757}"/>
              </a:ext>
            </a:extLst>
          </p:cNvPr>
          <p:cNvSpPr>
            <a:spLocks noGrp="1"/>
          </p:cNvSpPr>
          <p:nvPr>
            <p:ph type="sldNum" sz="quarter" idx="5"/>
          </p:nvPr>
        </p:nvSpPr>
        <p:spPr>
          <a:xfrm>
            <a:off x="3974534" y="8835998"/>
            <a:ext cx="3040592" cy="466752"/>
          </a:xfrm>
          <a:prstGeom prst="rect">
            <a:avLst/>
          </a:prstGeom>
        </p:spPr>
        <p:txBody>
          <a:bodyPr/>
          <a:lstStyle/>
          <a:p>
            <a:r>
              <a:rPr lang="en-US"/>
              <a:t>smcconomy@eng.famu.fsu.edu</a:t>
            </a:r>
          </a:p>
          <a:p>
            <a:fld id="{EA048D8C-6117-40E4-8E16-004DA18562CA}" type="slidenum">
              <a:rPr lang="en-US" smtClean="0"/>
              <a:pPr/>
              <a:t>22</a:t>
            </a:fld>
            <a:endParaRPr lang="en-US"/>
          </a:p>
        </p:txBody>
      </p:sp>
      <p:sp>
        <p:nvSpPr>
          <p:cNvPr id="4" name="Header Placeholder 3">
            <a:extLst>
              <a:ext uri="{FF2B5EF4-FFF2-40B4-BE49-F238E27FC236}">
                <a16:creationId xmlns:a16="http://schemas.microsoft.com/office/drawing/2014/main" id="{A8C6B35D-05E7-4E18-BE5F-A9BDC829F246}"/>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226545243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93875" y="1163638"/>
            <a:ext cx="5137150" cy="2890837"/>
          </a:xfrm>
        </p:spPr>
      </p:sp>
      <p:sp>
        <p:nvSpPr>
          <p:cNvPr id="3" name="Notes Placeholder 2"/>
          <p:cNvSpPr>
            <a:spLocks noGrp="1"/>
          </p:cNvSpPr>
          <p:nvPr>
            <p:ph type="body" idx="1"/>
          </p:nvPr>
        </p:nvSpPr>
        <p:spPr/>
        <p:txBody>
          <a:bodyPr/>
          <a:lstStyle/>
          <a:p>
            <a:endParaRPr lang="en-US"/>
          </a:p>
        </p:txBody>
      </p:sp>
      <p:sp>
        <p:nvSpPr>
          <p:cNvPr id="5" name="Footer Placeholder 4">
            <a:extLst>
              <a:ext uri="{FF2B5EF4-FFF2-40B4-BE49-F238E27FC236}">
                <a16:creationId xmlns:a16="http://schemas.microsoft.com/office/drawing/2014/main" id="{E5EB53BA-3262-41AA-9B83-011EBA75DDB2}"/>
              </a:ext>
            </a:extLst>
          </p:cNvPr>
          <p:cNvSpPr>
            <a:spLocks noGrp="1"/>
          </p:cNvSpPr>
          <p:nvPr>
            <p:ph type="ftr" sz="quarter" idx="4"/>
          </p:nvPr>
        </p:nvSpPr>
        <p:spPr/>
        <p:txBody>
          <a:bodyPr/>
          <a:lstStyle/>
          <a:p>
            <a:endParaRPr lang="en-US"/>
          </a:p>
        </p:txBody>
      </p:sp>
      <p:sp>
        <p:nvSpPr>
          <p:cNvPr id="6" name="Slide Number Placeholder 5">
            <a:extLst>
              <a:ext uri="{FF2B5EF4-FFF2-40B4-BE49-F238E27FC236}">
                <a16:creationId xmlns:a16="http://schemas.microsoft.com/office/drawing/2014/main" id="{40166A78-28F3-4146-80FF-E3A426E2757A}"/>
              </a:ext>
            </a:extLst>
          </p:cNvPr>
          <p:cNvSpPr>
            <a:spLocks noGrp="1"/>
          </p:cNvSpPr>
          <p:nvPr>
            <p:ph type="sldNum" sz="quarter" idx="5"/>
          </p:nvPr>
        </p:nvSpPr>
        <p:spPr>
          <a:xfrm>
            <a:off x="3974534" y="8835998"/>
            <a:ext cx="3040592" cy="466752"/>
          </a:xfrm>
          <a:prstGeom prst="rect">
            <a:avLst/>
          </a:prstGeom>
        </p:spPr>
        <p:txBody>
          <a:bodyPr/>
          <a:lstStyle/>
          <a:p>
            <a:r>
              <a:rPr lang="en-US"/>
              <a:t>smcconomy@eng.famu.fsu.edu</a:t>
            </a:r>
          </a:p>
          <a:p>
            <a:fld id="{EA048D8C-6117-40E4-8E16-004DA18562CA}" type="slidenum">
              <a:rPr lang="en-US" smtClean="0"/>
              <a:pPr/>
              <a:t>23</a:t>
            </a:fld>
            <a:endParaRPr lang="en-US"/>
          </a:p>
        </p:txBody>
      </p:sp>
      <p:sp>
        <p:nvSpPr>
          <p:cNvPr id="4" name="Header Placeholder 3">
            <a:extLst>
              <a:ext uri="{FF2B5EF4-FFF2-40B4-BE49-F238E27FC236}">
                <a16:creationId xmlns:a16="http://schemas.microsoft.com/office/drawing/2014/main" id="{715FCE9E-65E0-46AF-9A68-1CF641926146}"/>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414349513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93875" y="1163638"/>
            <a:ext cx="5137150" cy="2890837"/>
          </a:xfrm>
        </p:spPr>
      </p:sp>
      <p:sp>
        <p:nvSpPr>
          <p:cNvPr id="3" name="Notes Placeholder 2"/>
          <p:cNvSpPr>
            <a:spLocks noGrp="1"/>
          </p:cNvSpPr>
          <p:nvPr>
            <p:ph type="body" idx="1"/>
          </p:nvPr>
        </p:nvSpPr>
        <p:spPr/>
        <p:txBody>
          <a:bodyPr/>
          <a:lstStyle/>
          <a:p>
            <a:endParaRPr lang="en-US"/>
          </a:p>
        </p:txBody>
      </p:sp>
      <p:sp>
        <p:nvSpPr>
          <p:cNvPr id="5" name="Footer Placeholder 4">
            <a:extLst>
              <a:ext uri="{FF2B5EF4-FFF2-40B4-BE49-F238E27FC236}">
                <a16:creationId xmlns:a16="http://schemas.microsoft.com/office/drawing/2014/main" id="{0B59DD83-ED49-4968-9B6D-950EFBD67E69}"/>
              </a:ext>
            </a:extLst>
          </p:cNvPr>
          <p:cNvSpPr>
            <a:spLocks noGrp="1"/>
          </p:cNvSpPr>
          <p:nvPr>
            <p:ph type="ftr" sz="quarter" idx="4"/>
          </p:nvPr>
        </p:nvSpPr>
        <p:spPr/>
        <p:txBody>
          <a:bodyPr/>
          <a:lstStyle/>
          <a:p>
            <a:endParaRPr lang="en-US"/>
          </a:p>
        </p:txBody>
      </p:sp>
      <p:sp>
        <p:nvSpPr>
          <p:cNvPr id="6" name="Slide Number Placeholder 5">
            <a:extLst>
              <a:ext uri="{FF2B5EF4-FFF2-40B4-BE49-F238E27FC236}">
                <a16:creationId xmlns:a16="http://schemas.microsoft.com/office/drawing/2014/main" id="{0989460D-BB8D-4D45-A1EC-53B079D8AA67}"/>
              </a:ext>
            </a:extLst>
          </p:cNvPr>
          <p:cNvSpPr>
            <a:spLocks noGrp="1"/>
          </p:cNvSpPr>
          <p:nvPr>
            <p:ph type="sldNum" sz="quarter" idx="5"/>
          </p:nvPr>
        </p:nvSpPr>
        <p:spPr>
          <a:xfrm>
            <a:off x="3974534" y="8835998"/>
            <a:ext cx="3040592" cy="466752"/>
          </a:xfrm>
          <a:prstGeom prst="rect">
            <a:avLst/>
          </a:prstGeom>
        </p:spPr>
        <p:txBody>
          <a:bodyPr/>
          <a:lstStyle/>
          <a:p>
            <a:r>
              <a:rPr lang="en-US"/>
              <a:t>smcconomy@eng.famu.fsu.edu</a:t>
            </a:r>
          </a:p>
          <a:p>
            <a:fld id="{EA048D8C-6117-40E4-8E16-004DA18562CA}" type="slidenum">
              <a:rPr lang="en-US" smtClean="0"/>
              <a:pPr/>
              <a:t>24</a:t>
            </a:fld>
            <a:endParaRPr lang="en-US"/>
          </a:p>
        </p:txBody>
      </p:sp>
      <p:sp>
        <p:nvSpPr>
          <p:cNvPr id="4" name="Header Placeholder 3">
            <a:extLst>
              <a:ext uri="{FF2B5EF4-FFF2-40B4-BE49-F238E27FC236}">
                <a16:creationId xmlns:a16="http://schemas.microsoft.com/office/drawing/2014/main" id="{1A13E95F-0C22-4887-A8D9-05E833E035DE}"/>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385274878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93875" y="1163638"/>
            <a:ext cx="5137150" cy="2890837"/>
          </a:xfrm>
        </p:spPr>
      </p:sp>
      <p:sp>
        <p:nvSpPr>
          <p:cNvPr id="3" name="Notes Placeholder 2"/>
          <p:cNvSpPr>
            <a:spLocks noGrp="1"/>
          </p:cNvSpPr>
          <p:nvPr>
            <p:ph type="body" idx="1"/>
          </p:nvPr>
        </p:nvSpPr>
        <p:spPr/>
        <p:txBody>
          <a:bodyPr/>
          <a:lstStyle/>
          <a:p>
            <a:endParaRPr lang="en-US"/>
          </a:p>
        </p:txBody>
      </p:sp>
      <p:sp>
        <p:nvSpPr>
          <p:cNvPr id="5" name="Footer Placeholder 4">
            <a:extLst>
              <a:ext uri="{FF2B5EF4-FFF2-40B4-BE49-F238E27FC236}">
                <a16:creationId xmlns:a16="http://schemas.microsoft.com/office/drawing/2014/main" id="{ED87CE34-B2C1-4A16-9367-82DA90448E5C}"/>
              </a:ext>
            </a:extLst>
          </p:cNvPr>
          <p:cNvSpPr>
            <a:spLocks noGrp="1"/>
          </p:cNvSpPr>
          <p:nvPr>
            <p:ph type="ftr" sz="quarter" idx="4"/>
          </p:nvPr>
        </p:nvSpPr>
        <p:spPr/>
        <p:txBody>
          <a:bodyPr/>
          <a:lstStyle/>
          <a:p>
            <a:endParaRPr lang="en-US"/>
          </a:p>
        </p:txBody>
      </p:sp>
      <p:sp>
        <p:nvSpPr>
          <p:cNvPr id="6" name="Slide Number Placeholder 5">
            <a:extLst>
              <a:ext uri="{FF2B5EF4-FFF2-40B4-BE49-F238E27FC236}">
                <a16:creationId xmlns:a16="http://schemas.microsoft.com/office/drawing/2014/main" id="{418B80C3-2E57-4717-94B0-9E58ED9B6DA0}"/>
              </a:ext>
            </a:extLst>
          </p:cNvPr>
          <p:cNvSpPr>
            <a:spLocks noGrp="1"/>
          </p:cNvSpPr>
          <p:nvPr>
            <p:ph type="sldNum" sz="quarter" idx="5"/>
          </p:nvPr>
        </p:nvSpPr>
        <p:spPr>
          <a:xfrm>
            <a:off x="3974534" y="8835998"/>
            <a:ext cx="3040592" cy="466752"/>
          </a:xfrm>
          <a:prstGeom prst="rect">
            <a:avLst/>
          </a:prstGeom>
        </p:spPr>
        <p:txBody>
          <a:bodyPr/>
          <a:lstStyle/>
          <a:p>
            <a:r>
              <a:rPr lang="en-US"/>
              <a:t>smcconomy@eng.famu.fsu.edu</a:t>
            </a:r>
          </a:p>
          <a:p>
            <a:fld id="{EA048D8C-6117-40E4-8E16-004DA18562CA}" type="slidenum">
              <a:rPr lang="en-US" smtClean="0"/>
              <a:pPr/>
              <a:t>25</a:t>
            </a:fld>
            <a:endParaRPr lang="en-US"/>
          </a:p>
        </p:txBody>
      </p:sp>
      <p:sp>
        <p:nvSpPr>
          <p:cNvPr id="4" name="Header Placeholder 3">
            <a:extLst>
              <a:ext uri="{FF2B5EF4-FFF2-40B4-BE49-F238E27FC236}">
                <a16:creationId xmlns:a16="http://schemas.microsoft.com/office/drawing/2014/main" id="{06DD67E2-32B5-4BA3-8136-A6C7D90C3759}"/>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51829781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93875" y="1163638"/>
            <a:ext cx="5137150" cy="2890837"/>
          </a:xfrm>
        </p:spPr>
      </p:sp>
      <p:sp>
        <p:nvSpPr>
          <p:cNvPr id="3" name="Notes Placeholder 2"/>
          <p:cNvSpPr>
            <a:spLocks noGrp="1"/>
          </p:cNvSpPr>
          <p:nvPr>
            <p:ph type="body" idx="1"/>
          </p:nvPr>
        </p:nvSpPr>
        <p:spPr/>
        <p:txBody>
          <a:bodyPr/>
          <a:lstStyle/>
          <a:p>
            <a:endParaRPr lang="en-US"/>
          </a:p>
        </p:txBody>
      </p:sp>
      <p:sp>
        <p:nvSpPr>
          <p:cNvPr id="5" name="Footer Placeholder 4">
            <a:extLst>
              <a:ext uri="{FF2B5EF4-FFF2-40B4-BE49-F238E27FC236}">
                <a16:creationId xmlns:a16="http://schemas.microsoft.com/office/drawing/2014/main" id="{DB8037F7-0C22-41D9-84C8-6BAC3771AB53}"/>
              </a:ext>
            </a:extLst>
          </p:cNvPr>
          <p:cNvSpPr>
            <a:spLocks noGrp="1"/>
          </p:cNvSpPr>
          <p:nvPr>
            <p:ph type="ftr" sz="quarter" idx="4"/>
          </p:nvPr>
        </p:nvSpPr>
        <p:spPr/>
        <p:txBody>
          <a:bodyPr/>
          <a:lstStyle/>
          <a:p>
            <a:endParaRPr lang="en-US"/>
          </a:p>
        </p:txBody>
      </p:sp>
      <p:sp>
        <p:nvSpPr>
          <p:cNvPr id="6" name="Slide Number Placeholder 5">
            <a:extLst>
              <a:ext uri="{FF2B5EF4-FFF2-40B4-BE49-F238E27FC236}">
                <a16:creationId xmlns:a16="http://schemas.microsoft.com/office/drawing/2014/main" id="{17C4DBC7-7085-45E7-B6BB-D7BEF69A8204}"/>
              </a:ext>
            </a:extLst>
          </p:cNvPr>
          <p:cNvSpPr>
            <a:spLocks noGrp="1"/>
          </p:cNvSpPr>
          <p:nvPr>
            <p:ph type="sldNum" sz="quarter" idx="5"/>
          </p:nvPr>
        </p:nvSpPr>
        <p:spPr>
          <a:xfrm>
            <a:off x="3974534" y="8835998"/>
            <a:ext cx="3040592" cy="466752"/>
          </a:xfrm>
          <a:prstGeom prst="rect">
            <a:avLst/>
          </a:prstGeom>
        </p:spPr>
        <p:txBody>
          <a:bodyPr/>
          <a:lstStyle/>
          <a:p>
            <a:r>
              <a:rPr lang="en-US"/>
              <a:t>smcconomy@eng.famu.fsu.edu</a:t>
            </a:r>
          </a:p>
          <a:p>
            <a:fld id="{EA048D8C-6117-40E4-8E16-004DA18562CA}" type="slidenum">
              <a:rPr lang="en-US" smtClean="0"/>
              <a:pPr/>
              <a:t>26</a:t>
            </a:fld>
            <a:endParaRPr lang="en-US"/>
          </a:p>
        </p:txBody>
      </p:sp>
      <p:sp>
        <p:nvSpPr>
          <p:cNvPr id="4" name="Header Placeholder 3">
            <a:extLst>
              <a:ext uri="{FF2B5EF4-FFF2-40B4-BE49-F238E27FC236}">
                <a16:creationId xmlns:a16="http://schemas.microsoft.com/office/drawing/2014/main" id="{01D32153-49AB-4FC4-BA9B-8FAC74B44D6D}"/>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361651063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93875" y="1163638"/>
            <a:ext cx="5137150" cy="2890837"/>
          </a:xfrm>
        </p:spPr>
      </p:sp>
      <p:sp>
        <p:nvSpPr>
          <p:cNvPr id="3" name="Notes Placeholder 2"/>
          <p:cNvSpPr>
            <a:spLocks noGrp="1"/>
          </p:cNvSpPr>
          <p:nvPr>
            <p:ph type="body" idx="1"/>
          </p:nvPr>
        </p:nvSpPr>
        <p:spPr/>
        <p:txBody>
          <a:bodyPr/>
          <a:lstStyle/>
          <a:p>
            <a:endParaRPr lang="en-US"/>
          </a:p>
        </p:txBody>
      </p:sp>
      <p:sp>
        <p:nvSpPr>
          <p:cNvPr id="5" name="Footer Placeholder 4">
            <a:extLst>
              <a:ext uri="{FF2B5EF4-FFF2-40B4-BE49-F238E27FC236}">
                <a16:creationId xmlns:a16="http://schemas.microsoft.com/office/drawing/2014/main" id="{DFC2E00E-571E-443A-9E68-4C3B2D80D025}"/>
              </a:ext>
            </a:extLst>
          </p:cNvPr>
          <p:cNvSpPr>
            <a:spLocks noGrp="1"/>
          </p:cNvSpPr>
          <p:nvPr>
            <p:ph type="ftr" sz="quarter" idx="4"/>
          </p:nvPr>
        </p:nvSpPr>
        <p:spPr/>
        <p:txBody>
          <a:bodyPr/>
          <a:lstStyle/>
          <a:p>
            <a:endParaRPr lang="en-US"/>
          </a:p>
        </p:txBody>
      </p:sp>
      <p:sp>
        <p:nvSpPr>
          <p:cNvPr id="6" name="Slide Number Placeholder 5">
            <a:extLst>
              <a:ext uri="{FF2B5EF4-FFF2-40B4-BE49-F238E27FC236}">
                <a16:creationId xmlns:a16="http://schemas.microsoft.com/office/drawing/2014/main" id="{337ACA78-4E58-4B80-96FB-BE6AA500E83D}"/>
              </a:ext>
            </a:extLst>
          </p:cNvPr>
          <p:cNvSpPr>
            <a:spLocks noGrp="1"/>
          </p:cNvSpPr>
          <p:nvPr>
            <p:ph type="sldNum" sz="quarter" idx="5"/>
          </p:nvPr>
        </p:nvSpPr>
        <p:spPr>
          <a:xfrm>
            <a:off x="3974534" y="8835998"/>
            <a:ext cx="3040592" cy="466752"/>
          </a:xfrm>
          <a:prstGeom prst="rect">
            <a:avLst/>
          </a:prstGeom>
        </p:spPr>
        <p:txBody>
          <a:bodyPr/>
          <a:lstStyle/>
          <a:p>
            <a:r>
              <a:rPr lang="en-US"/>
              <a:t>smcconomy@eng.famu.fsu.edu</a:t>
            </a:r>
          </a:p>
          <a:p>
            <a:fld id="{EA048D8C-6117-40E4-8E16-004DA18562CA}" type="slidenum">
              <a:rPr lang="en-US" smtClean="0"/>
              <a:pPr/>
              <a:t>27</a:t>
            </a:fld>
            <a:endParaRPr lang="en-US"/>
          </a:p>
        </p:txBody>
      </p:sp>
      <p:sp>
        <p:nvSpPr>
          <p:cNvPr id="4" name="Header Placeholder 3">
            <a:extLst>
              <a:ext uri="{FF2B5EF4-FFF2-40B4-BE49-F238E27FC236}">
                <a16:creationId xmlns:a16="http://schemas.microsoft.com/office/drawing/2014/main" id="{32E58457-C8B9-4161-A99F-BB189C095A9F}"/>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210431128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93875" y="1163638"/>
            <a:ext cx="5137150" cy="2890837"/>
          </a:xfrm>
        </p:spPr>
      </p:sp>
      <p:sp>
        <p:nvSpPr>
          <p:cNvPr id="3" name="Notes Placeholder 2"/>
          <p:cNvSpPr>
            <a:spLocks noGrp="1"/>
          </p:cNvSpPr>
          <p:nvPr>
            <p:ph type="body" idx="1"/>
          </p:nvPr>
        </p:nvSpPr>
        <p:spPr/>
        <p:txBody>
          <a:bodyPr/>
          <a:lstStyle/>
          <a:p>
            <a:endParaRPr lang="en-US"/>
          </a:p>
        </p:txBody>
      </p:sp>
      <p:sp>
        <p:nvSpPr>
          <p:cNvPr id="5" name="Footer Placeholder 4">
            <a:extLst>
              <a:ext uri="{FF2B5EF4-FFF2-40B4-BE49-F238E27FC236}">
                <a16:creationId xmlns:a16="http://schemas.microsoft.com/office/drawing/2014/main" id="{1274FFB3-9DE2-49ED-A4E5-93645907440F}"/>
              </a:ext>
            </a:extLst>
          </p:cNvPr>
          <p:cNvSpPr>
            <a:spLocks noGrp="1"/>
          </p:cNvSpPr>
          <p:nvPr>
            <p:ph type="ftr" sz="quarter" idx="4"/>
          </p:nvPr>
        </p:nvSpPr>
        <p:spPr/>
        <p:txBody>
          <a:bodyPr/>
          <a:lstStyle/>
          <a:p>
            <a:endParaRPr lang="en-US"/>
          </a:p>
        </p:txBody>
      </p:sp>
      <p:sp>
        <p:nvSpPr>
          <p:cNvPr id="6" name="Slide Number Placeholder 5">
            <a:extLst>
              <a:ext uri="{FF2B5EF4-FFF2-40B4-BE49-F238E27FC236}">
                <a16:creationId xmlns:a16="http://schemas.microsoft.com/office/drawing/2014/main" id="{2D2E7440-F4C0-4872-B40E-7A15ECE517F8}"/>
              </a:ext>
            </a:extLst>
          </p:cNvPr>
          <p:cNvSpPr>
            <a:spLocks noGrp="1"/>
          </p:cNvSpPr>
          <p:nvPr>
            <p:ph type="sldNum" sz="quarter" idx="5"/>
          </p:nvPr>
        </p:nvSpPr>
        <p:spPr>
          <a:xfrm>
            <a:off x="3974534" y="8835998"/>
            <a:ext cx="3040592" cy="466752"/>
          </a:xfrm>
          <a:prstGeom prst="rect">
            <a:avLst/>
          </a:prstGeom>
        </p:spPr>
        <p:txBody>
          <a:bodyPr/>
          <a:lstStyle/>
          <a:p>
            <a:r>
              <a:rPr lang="en-US"/>
              <a:t>smcconomy@eng.famu.fsu.edu</a:t>
            </a:r>
          </a:p>
          <a:p>
            <a:fld id="{EA048D8C-6117-40E4-8E16-004DA18562CA}" type="slidenum">
              <a:rPr lang="en-US" smtClean="0"/>
              <a:pPr/>
              <a:t>28</a:t>
            </a:fld>
            <a:endParaRPr lang="en-US"/>
          </a:p>
        </p:txBody>
      </p:sp>
      <p:sp>
        <p:nvSpPr>
          <p:cNvPr id="4" name="Header Placeholder 3">
            <a:extLst>
              <a:ext uri="{FF2B5EF4-FFF2-40B4-BE49-F238E27FC236}">
                <a16:creationId xmlns:a16="http://schemas.microsoft.com/office/drawing/2014/main" id="{E040E472-029A-46A4-98E2-0B079BA0A660}"/>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119938477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93875" y="1163638"/>
            <a:ext cx="5137150" cy="2890837"/>
          </a:xfrm>
        </p:spPr>
      </p:sp>
      <p:sp>
        <p:nvSpPr>
          <p:cNvPr id="3" name="Notes Placeholder 2"/>
          <p:cNvSpPr>
            <a:spLocks noGrp="1"/>
          </p:cNvSpPr>
          <p:nvPr>
            <p:ph type="body" idx="1"/>
          </p:nvPr>
        </p:nvSpPr>
        <p:spPr/>
        <p:txBody>
          <a:bodyPr/>
          <a:lstStyle/>
          <a:p>
            <a:endParaRPr lang="en-US"/>
          </a:p>
        </p:txBody>
      </p:sp>
      <p:sp>
        <p:nvSpPr>
          <p:cNvPr id="5" name="Footer Placeholder 4">
            <a:extLst>
              <a:ext uri="{FF2B5EF4-FFF2-40B4-BE49-F238E27FC236}">
                <a16:creationId xmlns:a16="http://schemas.microsoft.com/office/drawing/2014/main" id="{83E4AD71-DC17-4E48-98FF-8689F67209F4}"/>
              </a:ext>
            </a:extLst>
          </p:cNvPr>
          <p:cNvSpPr>
            <a:spLocks noGrp="1"/>
          </p:cNvSpPr>
          <p:nvPr>
            <p:ph type="ftr" sz="quarter" idx="4"/>
          </p:nvPr>
        </p:nvSpPr>
        <p:spPr/>
        <p:txBody>
          <a:bodyPr/>
          <a:lstStyle/>
          <a:p>
            <a:endParaRPr lang="en-US"/>
          </a:p>
        </p:txBody>
      </p:sp>
      <p:sp>
        <p:nvSpPr>
          <p:cNvPr id="6" name="Slide Number Placeholder 5">
            <a:extLst>
              <a:ext uri="{FF2B5EF4-FFF2-40B4-BE49-F238E27FC236}">
                <a16:creationId xmlns:a16="http://schemas.microsoft.com/office/drawing/2014/main" id="{73143A84-1D0B-48DD-B0B4-097A26BC40D9}"/>
              </a:ext>
            </a:extLst>
          </p:cNvPr>
          <p:cNvSpPr>
            <a:spLocks noGrp="1"/>
          </p:cNvSpPr>
          <p:nvPr>
            <p:ph type="sldNum" sz="quarter" idx="5"/>
          </p:nvPr>
        </p:nvSpPr>
        <p:spPr>
          <a:xfrm>
            <a:off x="3974534" y="8835998"/>
            <a:ext cx="3040592" cy="466752"/>
          </a:xfrm>
          <a:prstGeom prst="rect">
            <a:avLst/>
          </a:prstGeom>
        </p:spPr>
        <p:txBody>
          <a:bodyPr/>
          <a:lstStyle/>
          <a:p>
            <a:r>
              <a:rPr lang="en-US"/>
              <a:t>smcconomy@eng.famu.fsu.edu</a:t>
            </a:r>
          </a:p>
          <a:p>
            <a:fld id="{EA048D8C-6117-40E4-8E16-004DA18562CA}" type="slidenum">
              <a:rPr lang="en-US" smtClean="0"/>
              <a:pPr/>
              <a:t>29</a:t>
            </a:fld>
            <a:endParaRPr lang="en-US"/>
          </a:p>
        </p:txBody>
      </p:sp>
      <p:sp>
        <p:nvSpPr>
          <p:cNvPr id="4" name="Header Placeholder 3">
            <a:extLst>
              <a:ext uri="{FF2B5EF4-FFF2-40B4-BE49-F238E27FC236}">
                <a16:creationId xmlns:a16="http://schemas.microsoft.com/office/drawing/2014/main" id="{E56EA30B-EE3E-481A-AC80-E881FAC78639}"/>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279550494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93875" y="1163638"/>
            <a:ext cx="5137150" cy="2890837"/>
          </a:xfrm>
        </p:spPr>
      </p:sp>
      <p:sp>
        <p:nvSpPr>
          <p:cNvPr id="3" name="Notes Placeholder 2"/>
          <p:cNvSpPr>
            <a:spLocks noGrp="1"/>
          </p:cNvSpPr>
          <p:nvPr>
            <p:ph type="body" idx="1"/>
          </p:nvPr>
        </p:nvSpPr>
        <p:spPr/>
        <p:txBody>
          <a:bodyPr/>
          <a:lstStyle/>
          <a:p>
            <a:endParaRPr lang="en-US"/>
          </a:p>
        </p:txBody>
      </p:sp>
      <p:sp>
        <p:nvSpPr>
          <p:cNvPr id="5" name="Footer Placeholder 4">
            <a:extLst>
              <a:ext uri="{FF2B5EF4-FFF2-40B4-BE49-F238E27FC236}">
                <a16:creationId xmlns:a16="http://schemas.microsoft.com/office/drawing/2014/main" id="{B04CFB44-67E5-4E55-960D-B425CDEDFBA1}"/>
              </a:ext>
            </a:extLst>
          </p:cNvPr>
          <p:cNvSpPr>
            <a:spLocks noGrp="1"/>
          </p:cNvSpPr>
          <p:nvPr>
            <p:ph type="ftr" sz="quarter" idx="4"/>
          </p:nvPr>
        </p:nvSpPr>
        <p:spPr/>
        <p:txBody>
          <a:bodyPr/>
          <a:lstStyle/>
          <a:p>
            <a:endParaRPr lang="en-US"/>
          </a:p>
        </p:txBody>
      </p:sp>
      <p:sp>
        <p:nvSpPr>
          <p:cNvPr id="6" name="Slide Number Placeholder 5">
            <a:extLst>
              <a:ext uri="{FF2B5EF4-FFF2-40B4-BE49-F238E27FC236}">
                <a16:creationId xmlns:a16="http://schemas.microsoft.com/office/drawing/2014/main" id="{5AA3D093-5108-47DA-85D7-B96E58FA3F3B}"/>
              </a:ext>
            </a:extLst>
          </p:cNvPr>
          <p:cNvSpPr>
            <a:spLocks noGrp="1"/>
          </p:cNvSpPr>
          <p:nvPr>
            <p:ph type="sldNum" sz="quarter" idx="5"/>
          </p:nvPr>
        </p:nvSpPr>
        <p:spPr>
          <a:xfrm>
            <a:off x="3974534" y="8835998"/>
            <a:ext cx="3040592" cy="466752"/>
          </a:xfrm>
          <a:prstGeom prst="rect">
            <a:avLst/>
          </a:prstGeom>
        </p:spPr>
        <p:txBody>
          <a:bodyPr/>
          <a:lstStyle/>
          <a:p>
            <a:r>
              <a:rPr lang="en-US"/>
              <a:t>smcconomy@eng.famu.fsu.edu</a:t>
            </a:r>
          </a:p>
          <a:p>
            <a:fld id="{EA048D8C-6117-40E4-8E16-004DA18562CA}" type="slidenum">
              <a:rPr lang="en-US" smtClean="0"/>
              <a:pPr/>
              <a:t>30</a:t>
            </a:fld>
            <a:endParaRPr lang="en-US"/>
          </a:p>
        </p:txBody>
      </p:sp>
      <p:sp>
        <p:nvSpPr>
          <p:cNvPr id="4" name="Header Placeholder 3">
            <a:extLst>
              <a:ext uri="{FF2B5EF4-FFF2-40B4-BE49-F238E27FC236}">
                <a16:creationId xmlns:a16="http://schemas.microsoft.com/office/drawing/2014/main" id="{1CC82A75-1909-4CE9-AED7-D750B33A9807}"/>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26306850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93875" y="1163638"/>
            <a:ext cx="5137150" cy="2890837"/>
          </a:xfrm>
        </p:spPr>
      </p:sp>
      <p:sp>
        <p:nvSpPr>
          <p:cNvPr id="3" name="Notes Placeholder 2"/>
          <p:cNvSpPr>
            <a:spLocks noGrp="1"/>
          </p:cNvSpPr>
          <p:nvPr>
            <p:ph type="body" idx="1"/>
          </p:nvPr>
        </p:nvSpPr>
        <p:spPr/>
        <p:txBody>
          <a:bodyPr/>
          <a:lstStyle/>
          <a:p>
            <a:endParaRPr lang="en-US"/>
          </a:p>
        </p:txBody>
      </p:sp>
      <p:sp>
        <p:nvSpPr>
          <p:cNvPr id="5" name="Footer Placeholder 4">
            <a:extLst>
              <a:ext uri="{FF2B5EF4-FFF2-40B4-BE49-F238E27FC236}">
                <a16:creationId xmlns:a16="http://schemas.microsoft.com/office/drawing/2014/main" id="{0FA8E749-28B8-4853-99A0-080A0D5FF103}"/>
              </a:ext>
            </a:extLst>
          </p:cNvPr>
          <p:cNvSpPr>
            <a:spLocks noGrp="1"/>
          </p:cNvSpPr>
          <p:nvPr>
            <p:ph type="ftr" sz="quarter" idx="4"/>
          </p:nvPr>
        </p:nvSpPr>
        <p:spPr/>
        <p:txBody>
          <a:bodyPr/>
          <a:lstStyle/>
          <a:p>
            <a:endParaRPr lang="en-US"/>
          </a:p>
        </p:txBody>
      </p:sp>
      <p:sp>
        <p:nvSpPr>
          <p:cNvPr id="6" name="Slide Number Placeholder 5">
            <a:extLst>
              <a:ext uri="{FF2B5EF4-FFF2-40B4-BE49-F238E27FC236}">
                <a16:creationId xmlns:a16="http://schemas.microsoft.com/office/drawing/2014/main" id="{E95F2D07-AC33-4882-8CF1-AFD01CCFE7E5}"/>
              </a:ext>
            </a:extLst>
          </p:cNvPr>
          <p:cNvSpPr>
            <a:spLocks noGrp="1"/>
          </p:cNvSpPr>
          <p:nvPr>
            <p:ph type="sldNum" sz="quarter" idx="5"/>
          </p:nvPr>
        </p:nvSpPr>
        <p:spPr>
          <a:xfrm>
            <a:off x="3974534" y="8835998"/>
            <a:ext cx="3040592" cy="466752"/>
          </a:xfrm>
          <a:prstGeom prst="rect">
            <a:avLst/>
          </a:prstGeom>
        </p:spPr>
        <p:txBody>
          <a:bodyPr/>
          <a:lstStyle/>
          <a:p>
            <a:r>
              <a:rPr lang="en-US"/>
              <a:t>smcconomy@eng.famu.fsu.edu</a:t>
            </a:r>
          </a:p>
          <a:p>
            <a:fld id="{EA048D8C-6117-40E4-8E16-004DA18562CA}" type="slidenum">
              <a:rPr lang="en-US" smtClean="0"/>
              <a:pPr/>
              <a:t>3</a:t>
            </a:fld>
            <a:endParaRPr lang="en-US"/>
          </a:p>
        </p:txBody>
      </p:sp>
      <p:sp>
        <p:nvSpPr>
          <p:cNvPr id="4" name="Header Placeholder 3">
            <a:extLst>
              <a:ext uri="{FF2B5EF4-FFF2-40B4-BE49-F238E27FC236}">
                <a16:creationId xmlns:a16="http://schemas.microsoft.com/office/drawing/2014/main" id="{E68023E4-17CA-4ACB-AB94-52D736900EAA}"/>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297272213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93875" y="1163638"/>
            <a:ext cx="5137150" cy="2890837"/>
          </a:xfrm>
        </p:spPr>
      </p:sp>
      <p:sp>
        <p:nvSpPr>
          <p:cNvPr id="3" name="Notes Placeholder 2"/>
          <p:cNvSpPr>
            <a:spLocks noGrp="1"/>
          </p:cNvSpPr>
          <p:nvPr>
            <p:ph type="body" idx="1"/>
          </p:nvPr>
        </p:nvSpPr>
        <p:spPr/>
        <p:txBody>
          <a:bodyPr/>
          <a:lstStyle/>
          <a:p>
            <a:endParaRPr lang="en-US"/>
          </a:p>
        </p:txBody>
      </p:sp>
      <p:sp>
        <p:nvSpPr>
          <p:cNvPr id="5" name="Footer Placeholder 4">
            <a:extLst>
              <a:ext uri="{FF2B5EF4-FFF2-40B4-BE49-F238E27FC236}">
                <a16:creationId xmlns:a16="http://schemas.microsoft.com/office/drawing/2014/main" id="{6489C033-840F-427C-88CB-197582B0C4B9}"/>
              </a:ext>
            </a:extLst>
          </p:cNvPr>
          <p:cNvSpPr>
            <a:spLocks noGrp="1"/>
          </p:cNvSpPr>
          <p:nvPr>
            <p:ph type="ftr" sz="quarter" idx="4"/>
          </p:nvPr>
        </p:nvSpPr>
        <p:spPr/>
        <p:txBody>
          <a:bodyPr/>
          <a:lstStyle/>
          <a:p>
            <a:endParaRPr lang="en-US"/>
          </a:p>
        </p:txBody>
      </p:sp>
      <p:sp>
        <p:nvSpPr>
          <p:cNvPr id="6" name="Slide Number Placeholder 5">
            <a:extLst>
              <a:ext uri="{FF2B5EF4-FFF2-40B4-BE49-F238E27FC236}">
                <a16:creationId xmlns:a16="http://schemas.microsoft.com/office/drawing/2014/main" id="{1DDB2FB7-E23E-4CEF-8CA4-E8C1766E644D}"/>
              </a:ext>
            </a:extLst>
          </p:cNvPr>
          <p:cNvSpPr>
            <a:spLocks noGrp="1"/>
          </p:cNvSpPr>
          <p:nvPr>
            <p:ph type="sldNum" sz="quarter" idx="5"/>
          </p:nvPr>
        </p:nvSpPr>
        <p:spPr>
          <a:xfrm>
            <a:off x="3974534" y="8835998"/>
            <a:ext cx="3040592" cy="466752"/>
          </a:xfrm>
          <a:prstGeom prst="rect">
            <a:avLst/>
          </a:prstGeom>
        </p:spPr>
        <p:txBody>
          <a:bodyPr/>
          <a:lstStyle/>
          <a:p>
            <a:r>
              <a:rPr lang="en-US"/>
              <a:t>smcconomy@eng.famu.fsu.edu</a:t>
            </a:r>
          </a:p>
          <a:p>
            <a:fld id="{EA048D8C-6117-40E4-8E16-004DA18562CA}" type="slidenum">
              <a:rPr lang="en-US" smtClean="0"/>
              <a:pPr/>
              <a:t>31</a:t>
            </a:fld>
            <a:endParaRPr lang="en-US"/>
          </a:p>
        </p:txBody>
      </p:sp>
      <p:sp>
        <p:nvSpPr>
          <p:cNvPr id="4" name="Header Placeholder 3">
            <a:extLst>
              <a:ext uri="{FF2B5EF4-FFF2-40B4-BE49-F238E27FC236}">
                <a16:creationId xmlns:a16="http://schemas.microsoft.com/office/drawing/2014/main" id="{7EA135E5-383B-4103-84F6-07CF15274BB5}"/>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32013788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93875" y="1163638"/>
            <a:ext cx="5137150" cy="2890837"/>
          </a:xfrm>
        </p:spPr>
      </p:sp>
      <p:sp>
        <p:nvSpPr>
          <p:cNvPr id="3" name="Notes Placeholder 2"/>
          <p:cNvSpPr>
            <a:spLocks noGrp="1"/>
          </p:cNvSpPr>
          <p:nvPr>
            <p:ph type="body" idx="1"/>
          </p:nvPr>
        </p:nvSpPr>
        <p:spPr/>
        <p:txBody>
          <a:bodyPr/>
          <a:lstStyle/>
          <a:p>
            <a:endParaRPr lang="en-US"/>
          </a:p>
        </p:txBody>
      </p:sp>
      <p:sp>
        <p:nvSpPr>
          <p:cNvPr id="5" name="Footer Placeholder 4">
            <a:extLst>
              <a:ext uri="{FF2B5EF4-FFF2-40B4-BE49-F238E27FC236}">
                <a16:creationId xmlns:a16="http://schemas.microsoft.com/office/drawing/2014/main" id="{189526C4-5522-4E88-A1B1-A136E5C56B67}"/>
              </a:ext>
            </a:extLst>
          </p:cNvPr>
          <p:cNvSpPr>
            <a:spLocks noGrp="1"/>
          </p:cNvSpPr>
          <p:nvPr>
            <p:ph type="ftr" sz="quarter" idx="4"/>
          </p:nvPr>
        </p:nvSpPr>
        <p:spPr/>
        <p:txBody>
          <a:bodyPr/>
          <a:lstStyle/>
          <a:p>
            <a:endParaRPr lang="en-US"/>
          </a:p>
        </p:txBody>
      </p:sp>
      <p:sp>
        <p:nvSpPr>
          <p:cNvPr id="6" name="Slide Number Placeholder 5">
            <a:extLst>
              <a:ext uri="{FF2B5EF4-FFF2-40B4-BE49-F238E27FC236}">
                <a16:creationId xmlns:a16="http://schemas.microsoft.com/office/drawing/2014/main" id="{4E9F86C3-6BF3-41FC-AC3F-8D2B8D85330D}"/>
              </a:ext>
            </a:extLst>
          </p:cNvPr>
          <p:cNvSpPr>
            <a:spLocks noGrp="1"/>
          </p:cNvSpPr>
          <p:nvPr>
            <p:ph type="sldNum" sz="quarter" idx="5"/>
          </p:nvPr>
        </p:nvSpPr>
        <p:spPr>
          <a:xfrm>
            <a:off x="3974534" y="8835998"/>
            <a:ext cx="3040592" cy="466752"/>
          </a:xfrm>
          <a:prstGeom prst="rect">
            <a:avLst/>
          </a:prstGeom>
        </p:spPr>
        <p:txBody>
          <a:bodyPr/>
          <a:lstStyle/>
          <a:p>
            <a:r>
              <a:rPr lang="en-US"/>
              <a:t>smcconomy@eng.famu.fsu.edu</a:t>
            </a:r>
          </a:p>
          <a:p>
            <a:fld id="{EA048D8C-6117-40E4-8E16-004DA18562CA}" type="slidenum">
              <a:rPr lang="en-US" smtClean="0"/>
              <a:pPr/>
              <a:t>32</a:t>
            </a:fld>
            <a:endParaRPr lang="en-US"/>
          </a:p>
        </p:txBody>
      </p:sp>
      <p:sp>
        <p:nvSpPr>
          <p:cNvPr id="4" name="Header Placeholder 3">
            <a:extLst>
              <a:ext uri="{FF2B5EF4-FFF2-40B4-BE49-F238E27FC236}">
                <a16:creationId xmlns:a16="http://schemas.microsoft.com/office/drawing/2014/main" id="{6AA16DE6-52B6-45F5-81FA-4E12BF0BF460}"/>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216116520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93875" y="1163638"/>
            <a:ext cx="5137150" cy="2890837"/>
          </a:xfrm>
        </p:spPr>
      </p:sp>
      <p:sp>
        <p:nvSpPr>
          <p:cNvPr id="3" name="Notes Placeholder 2"/>
          <p:cNvSpPr>
            <a:spLocks noGrp="1"/>
          </p:cNvSpPr>
          <p:nvPr>
            <p:ph type="body" idx="1"/>
          </p:nvPr>
        </p:nvSpPr>
        <p:spPr/>
        <p:txBody>
          <a:bodyPr/>
          <a:lstStyle/>
          <a:p>
            <a:endParaRPr lang="en-US"/>
          </a:p>
        </p:txBody>
      </p:sp>
      <p:sp>
        <p:nvSpPr>
          <p:cNvPr id="5" name="Footer Placeholder 4">
            <a:extLst>
              <a:ext uri="{FF2B5EF4-FFF2-40B4-BE49-F238E27FC236}">
                <a16:creationId xmlns:a16="http://schemas.microsoft.com/office/drawing/2014/main" id="{EAA6861A-FA53-45B6-BB6F-C848D7E00CF7}"/>
              </a:ext>
            </a:extLst>
          </p:cNvPr>
          <p:cNvSpPr>
            <a:spLocks noGrp="1"/>
          </p:cNvSpPr>
          <p:nvPr>
            <p:ph type="ftr" sz="quarter" idx="4"/>
          </p:nvPr>
        </p:nvSpPr>
        <p:spPr/>
        <p:txBody>
          <a:bodyPr/>
          <a:lstStyle/>
          <a:p>
            <a:endParaRPr lang="en-US"/>
          </a:p>
        </p:txBody>
      </p:sp>
      <p:sp>
        <p:nvSpPr>
          <p:cNvPr id="6" name="Slide Number Placeholder 5">
            <a:extLst>
              <a:ext uri="{FF2B5EF4-FFF2-40B4-BE49-F238E27FC236}">
                <a16:creationId xmlns:a16="http://schemas.microsoft.com/office/drawing/2014/main" id="{D5B2E21F-5F6C-400A-87D6-01879C9B2565}"/>
              </a:ext>
            </a:extLst>
          </p:cNvPr>
          <p:cNvSpPr>
            <a:spLocks noGrp="1"/>
          </p:cNvSpPr>
          <p:nvPr>
            <p:ph type="sldNum" sz="quarter" idx="5"/>
          </p:nvPr>
        </p:nvSpPr>
        <p:spPr>
          <a:xfrm>
            <a:off x="3974534" y="8835998"/>
            <a:ext cx="3040592" cy="466752"/>
          </a:xfrm>
          <a:prstGeom prst="rect">
            <a:avLst/>
          </a:prstGeom>
        </p:spPr>
        <p:txBody>
          <a:bodyPr/>
          <a:lstStyle/>
          <a:p>
            <a:r>
              <a:rPr lang="en-US"/>
              <a:t>smcconomy@eng.famu.fsu.edu</a:t>
            </a:r>
          </a:p>
          <a:p>
            <a:fld id="{EA048D8C-6117-40E4-8E16-004DA18562CA}" type="slidenum">
              <a:rPr lang="en-US" smtClean="0"/>
              <a:pPr/>
              <a:t>33</a:t>
            </a:fld>
            <a:endParaRPr lang="en-US"/>
          </a:p>
        </p:txBody>
      </p:sp>
      <p:sp>
        <p:nvSpPr>
          <p:cNvPr id="4" name="Header Placeholder 3">
            <a:extLst>
              <a:ext uri="{FF2B5EF4-FFF2-40B4-BE49-F238E27FC236}">
                <a16:creationId xmlns:a16="http://schemas.microsoft.com/office/drawing/2014/main" id="{7F203C0F-4A32-44FE-8F7D-DB8C6C09DC2C}"/>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120970487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93875" y="1163638"/>
            <a:ext cx="5137150" cy="2890837"/>
          </a:xfrm>
        </p:spPr>
      </p:sp>
      <p:sp>
        <p:nvSpPr>
          <p:cNvPr id="3" name="Notes Placeholder 2"/>
          <p:cNvSpPr>
            <a:spLocks noGrp="1"/>
          </p:cNvSpPr>
          <p:nvPr>
            <p:ph type="body" idx="1"/>
          </p:nvPr>
        </p:nvSpPr>
        <p:spPr/>
        <p:txBody>
          <a:bodyPr/>
          <a:lstStyle/>
          <a:p>
            <a:endParaRPr lang="en-US"/>
          </a:p>
        </p:txBody>
      </p:sp>
      <p:sp>
        <p:nvSpPr>
          <p:cNvPr id="5" name="Footer Placeholder 4">
            <a:extLst>
              <a:ext uri="{FF2B5EF4-FFF2-40B4-BE49-F238E27FC236}">
                <a16:creationId xmlns:a16="http://schemas.microsoft.com/office/drawing/2014/main" id="{B403B46E-C99C-4FE9-8486-CBD78C719155}"/>
              </a:ext>
            </a:extLst>
          </p:cNvPr>
          <p:cNvSpPr>
            <a:spLocks noGrp="1"/>
          </p:cNvSpPr>
          <p:nvPr>
            <p:ph type="ftr" sz="quarter" idx="4"/>
          </p:nvPr>
        </p:nvSpPr>
        <p:spPr/>
        <p:txBody>
          <a:bodyPr/>
          <a:lstStyle/>
          <a:p>
            <a:endParaRPr lang="en-US"/>
          </a:p>
        </p:txBody>
      </p:sp>
      <p:sp>
        <p:nvSpPr>
          <p:cNvPr id="6" name="Slide Number Placeholder 5">
            <a:extLst>
              <a:ext uri="{FF2B5EF4-FFF2-40B4-BE49-F238E27FC236}">
                <a16:creationId xmlns:a16="http://schemas.microsoft.com/office/drawing/2014/main" id="{7339CA85-6B8C-456F-B0C7-320E8224E18E}"/>
              </a:ext>
            </a:extLst>
          </p:cNvPr>
          <p:cNvSpPr>
            <a:spLocks noGrp="1"/>
          </p:cNvSpPr>
          <p:nvPr>
            <p:ph type="sldNum" sz="quarter" idx="5"/>
          </p:nvPr>
        </p:nvSpPr>
        <p:spPr>
          <a:xfrm>
            <a:off x="3974534" y="8835998"/>
            <a:ext cx="3040592" cy="466752"/>
          </a:xfrm>
          <a:prstGeom prst="rect">
            <a:avLst/>
          </a:prstGeom>
        </p:spPr>
        <p:txBody>
          <a:bodyPr/>
          <a:lstStyle/>
          <a:p>
            <a:r>
              <a:rPr lang="en-US"/>
              <a:t>smcconomy@eng.famu.fsu.edu</a:t>
            </a:r>
          </a:p>
          <a:p>
            <a:fld id="{EA048D8C-6117-40E4-8E16-004DA18562CA}" type="slidenum">
              <a:rPr lang="en-US" smtClean="0"/>
              <a:pPr/>
              <a:t>34</a:t>
            </a:fld>
            <a:endParaRPr lang="en-US"/>
          </a:p>
        </p:txBody>
      </p:sp>
      <p:sp>
        <p:nvSpPr>
          <p:cNvPr id="4" name="Header Placeholder 3">
            <a:extLst>
              <a:ext uri="{FF2B5EF4-FFF2-40B4-BE49-F238E27FC236}">
                <a16:creationId xmlns:a16="http://schemas.microsoft.com/office/drawing/2014/main" id="{E992BD25-BE5B-45FE-BFD4-24F10A13BB95}"/>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206936959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93875" y="1163638"/>
            <a:ext cx="5137150" cy="2890837"/>
          </a:xfrm>
        </p:spPr>
      </p:sp>
      <p:sp>
        <p:nvSpPr>
          <p:cNvPr id="3" name="Notes Placeholder 2"/>
          <p:cNvSpPr>
            <a:spLocks noGrp="1"/>
          </p:cNvSpPr>
          <p:nvPr>
            <p:ph type="body" idx="1"/>
          </p:nvPr>
        </p:nvSpPr>
        <p:spPr/>
        <p:txBody>
          <a:bodyPr/>
          <a:lstStyle/>
          <a:p>
            <a:endParaRPr lang="en-US"/>
          </a:p>
        </p:txBody>
      </p:sp>
      <p:sp>
        <p:nvSpPr>
          <p:cNvPr id="5" name="Footer Placeholder 4">
            <a:extLst>
              <a:ext uri="{FF2B5EF4-FFF2-40B4-BE49-F238E27FC236}">
                <a16:creationId xmlns:a16="http://schemas.microsoft.com/office/drawing/2014/main" id="{8C43641F-2C63-4F84-8875-9EC76698FE44}"/>
              </a:ext>
            </a:extLst>
          </p:cNvPr>
          <p:cNvSpPr>
            <a:spLocks noGrp="1"/>
          </p:cNvSpPr>
          <p:nvPr>
            <p:ph type="ftr" sz="quarter" idx="4"/>
          </p:nvPr>
        </p:nvSpPr>
        <p:spPr/>
        <p:txBody>
          <a:bodyPr/>
          <a:lstStyle/>
          <a:p>
            <a:endParaRPr lang="en-US"/>
          </a:p>
        </p:txBody>
      </p:sp>
      <p:sp>
        <p:nvSpPr>
          <p:cNvPr id="6" name="Slide Number Placeholder 5">
            <a:extLst>
              <a:ext uri="{FF2B5EF4-FFF2-40B4-BE49-F238E27FC236}">
                <a16:creationId xmlns:a16="http://schemas.microsoft.com/office/drawing/2014/main" id="{73C026CE-9E7D-4936-A9E6-04DE6F7A1424}"/>
              </a:ext>
            </a:extLst>
          </p:cNvPr>
          <p:cNvSpPr>
            <a:spLocks noGrp="1"/>
          </p:cNvSpPr>
          <p:nvPr>
            <p:ph type="sldNum" sz="quarter" idx="5"/>
          </p:nvPr>
        </p:nvSpPr>
        <p:spPr>
          <a:xfrm>
            <a:off x="3974534" y="8835998"/>
            <a:ext cx="3040592" cy="466752"/>
          </a:xfrm>
          <a:prstGeom prst="rect">
            <a:avLst/>
          </a:prstGeom>
        </p:spPr>
        <p:txBody>
          <a:bodyPr/>
          <a:lstStyle/>
          <a:p>
            <a:r>
              <a:rPr lang="en-US"/>
              <a:t>smcconomy@eng.famu.fsu.edu</a:t>
            </a:r>
          </a:p>
          <a:p>
            <a:fld id="{EA048D8C-6117-40E4-8E16-004DA18562CA}" type="slidenum">
              <a:rPr lang="en-US" smtClean="0"/>
              <a:pPr/>
              <a:t>35</a:t>
            </a:fld>
            <a:endParaRPr lang="en-US"/>
          </a:p>
        </p:txBody>
      </p:sp>
      <p:sp>
        <p:nvSpPr>
          <p:cNvPr id="4" name="Header Placeholder 3">
            <a:extLst>
              <a:ext uri="{FF2B5EF4-FFF2-40B4-BE49-F238E27FC236}">
                <a16:creationId xmlns:a16="http://schemas.microsoft.com/office/drawing/2014/main" id="{80F5825A-9849-4862-BC7E-1317D6C71DBE}"/>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258739381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93875" y="1163638"/>
            <a:ext cx="5137150" cy="2890837"/>
          </a:xfrm>
        </p:spPr>
      </p:sp>
      <p:sp>
        <p:nvSpPr>
          <p:cNvPr id="3" name="Notes Placeholder 2"/>
          <p:cNvSpPr>
            <a:spLocks noGrp="1"/>
          </p:cNvSpPr>
          <p:nvPr>
            <p:ph type="body" idx="1"/>
          </p:nvPr>
        </p:nvSpPr>
        <p:spPr/>
        <p:txBody>
          <a:bodyPr/>
          <a:lstStyle/>
          <a:p>
            <a:endParaRPr lang="en-US"/>
          </a:p>
        </p:txBody>
      </p:sp>
      <p:sp>
        <p:nvSpPr>
          <p:cNvPr id="5" name="Footer Placeholder 4">
            <a:extLst>
              <a:ext uri="{FF2B5EF4-FFF2-40B4-BE49-F238E27FC236}">
                <a16:creationId xmlns:a16="http://schemas.microsoft.com/office/drawing/2014/main" id="{B9E21D6E-6674-4990-81AF-93FA5BBA4743}"/>
              </a:ext>
            </a:extLst>
          </p:cNvPr>
          <p:cNvSpPr>
            <a:spLocks noGrp="1"/>
          </p:cNvSpPr>
          <p:nvPr>
            <p:ph type="ftr" sz="quarter" idx="4"/>
          </p:nvPr>
        </p:nvSpPr>
        <p:spPr/>
        <p:txBody>
          <a:bodyPr/>
          <a:lstStyle/>
          <a:p>
            <a:endParaRPr lang="en-US"/>
          </a:p>
        </p:txBody>
      </p:sp>
      <p:sp>
        <p:nvSpPr>
          <p:cNvPr id="6" name="Slide Number Placeholder 5">
            <a:extLst>
              <a:ext uri="{FF2B5EF4-FFF2-40B4-BE49-F238E27FC236}">
                <a16:creationId xmlns:a16="http://schemas.microsoft.com/office/drawing/2014/main" id="{658F15B2-A1CF-4E1D-8768-D70A3DB686C4}"/>
              </a:ext>
            </a:extLst>
          </p:cNvPr>
          <p:cNvSpPr>
            <a:spLocks noGrp="1"/>
          </p:cNvSpPr>
          <p:nvPr>
            <p:ph type="sldNum" sz="quarter" idx="5"/>
          </p:nvPr>
        </p:nvSpPr>
        <p:spPr>
          <a:xfrm>
            <a:off x="3974534" y="8835998"/>
            <a:ext cx="3040592" cy="466752"/>
          </a:xfrm>
          <a:prstGeom prst="rect">
            <a:avLst/>
          </a:prstGeom>
        </p:spPr>
        <p:txBody>
          <a:bodyPr/>
          <a:lstStyle/>
          <a:p>
            <a:r>
              <a:rPr lang="en-US"/>
              <a:t>smcconomy@eng.famu.fsu.edu</a:t>
            </a:r>
          </a:p>
          <a:p>
            <a:fld id="{EA048D8C-6117-40E4-8E16-004DA18562CA}" type="slidenum">
              <a:rPr lang="en-US" smtClean="0"/>
              <a:pPr/>
              <a:t>36</a:t>
            </a:fld>
            <a:endParaRPr lang="en-US"/>
          </a:p>
        </p:txBody>
      </p:sp>
      <p:sp>
        <p:nvSpPr>
          <p:cNvPr id="4" name="Header Placeholder 3">
            <a:extLst>
              <a:ext uri="{FF2B5EF4-FFF2-40B4-BE49-F238E27FC236}">
                <a16:creationId xmlns:a16="http://schemas.microsoft.com/office/drawing/2014/main" id="{E3CC1527-1CA2-4468-9600-3286B7F6A763}"/>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257678129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93875" y="1163638"/>
            <a:ext cx="5137150" cy="2890837"/>
          </a:xfrm>
        </p:spPr>
      </p:sp>
      <p:sp>
        <p:nvSpPr>
          <p:cNvPr id="3" name="Notes Placeholder 2"/>
          <p:cNvSpPr>
            <a:spLocks noGrp="1"/>
          </p:cNvSpPr>
          <p:nvPr>
            <p:ph type="body" idx="1"/>
          </p:nvPr>
        </p:nvSpPr>
        <p:spPr/>
        <p:txBody>
          <a:bodyPr/>
          <a:lstStyle/>
          <a:p>
            <a:endParaRPr lang="en-US"/>
          </a:p>
        </p:txBody>
      </p:sp>
      <p:sp>
        <p:nvSpPr>
          <p:cNvPr id="5" name="Footer Placeholder 4">
            <a:extLst>
              <a:ext uri="{FF2B5EF4-FFF2-40B4-BE49-F238E27FC236}">
                <a16:creationId xmlns:a16="http://schemas.microsoft.com/office/drawing/2014/main" id="{93693D61-8511-4D8A-89F0-555A8B7E80A0}"/>
              </a:ext>
            </a:extLst>
          </p:cNvPr>
          <p:cNvSpPr>
            <a:spLocks noGrp="1"/>
          </p:cNvSpPr>
          <p:nvPr>
            <p:ph type="ftr" sz="quarter" idx="4"/>
          </p:nvPr>
        </p:nvSpPr>
        <p:spPr/>
        <p:txBody>
          <a:bodyPr/>
          <a:lstStyle/>
          <a:p>
            <a:endParaRPr lang="en-US"/>
          </a:p>
        </p:txBody>
      </p:sp>
      <p:sp>
        <p:nvSpPr>
          <p:cNvPr id="6" name="Slide Number Placeholder 5">
            <a:extLst>
              <a:ext uri="{FF2B5EF4-FFF2-40B4-BE49-F238E27FC236}">
                <a16:creationId xmlns:a16="http://schemas.microsoft.com/office/drawing/2014/main" id="{50795A11-B490-4498-BAE6-7AFD9EB6AF94}"/>
              </a:ext>
            </a:extLst>
          </p:cNvPr>
          <p:cNvSpPr>
            <a:spLocks noGrp="1"/>
          </p:cNvSpPr>
          <p:nvPr>
            <p:ph type="sldNum" sz="quarter" idx="5"/>
          </p:nvPr>
        </p:nvSpPr>
        <p:spPr>
          <a:xfrm>
            <a:off x="3974534" y="8835998"/>
            <a:ext cx="3040592" cy="466752"/>
          </a:xfrm>
          <a:prstGeom prst="rect">
            <a:avLst/>
          </a:prstGeom>
        </p:spPr>
        <p:txBody>
          <a:bodyPr/>
          <a:lstStyle/>
          <a:p>
            <a:r>
              <a:rPr lang="en-US"/>
              <a:t>smcconomy@eng.famu.fsu.edu</a:t>
            </a:r>
          </a:p>
          <a:p>
            <a:fld id="{EA048D8C-6117-40E4-8E16-004DA18562CA}" type="slidenum">
              <a:rPr lang="en-US" smtClean="0"/>
              <a:pPr/>
              <a:t>37</a:t>
            </a:fld>
            <a:endParaRPr lang="en-US"/>
          </a:p>
        </p:txBody>
      </p:sp>
      <p:sp>
        <p:nvSpPr>
          <p:cNvPr id="4" name="Header Placeholder 3">
            <a:extLst>
              <a:ext uri="{FF2B5EF4-FFF2-40B4-BE49-F238E27FC236}">
                <a16:creationId xmlns:a16="http://schemas.microsoft.com/office/drawing/2014/main" id="{ABB7FF0B-7FB2-4BCE-BD45-B1F0564D0F46}"/>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122627802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93875" y="1163638"/>
            <a:ext cx="5137150" cy="2890837"/>
          </a:xfrm>
        </p:spPr>
      </p:sp>
      <p:sp>
        <p:nvSpPr>
          <p:cNvPr id="3" name="Notes Placeholder 2"/>
          <p:cNvSpPr>
            <a:spLocks noGrp="1"/>
          </p:cNvSpPr>
          <p:nvPr>
            <p:ph type="body" idx="1"/>
          </p:nvPr>
        </p:nvSpPr>
        <p:spPr/>
        <p:txBody>
          <a:bodyPr/>
          <a:lstStyle/>
          <a:p>
            <a:endParaRPr lang="en-US"/>
          </a:p>
        </p:txBody>
      </p:sp>
      <p:sp>
        <p:nvSpPr>
          <p:cNvPr id="5" name="Footer Placeholder 4">
            <a:extLst>
              <a:ext uri="{FF2B5EF4-FFF2-40B4-BE49-F238E27FC236}">
                <a16:creationId xmlns:a16="http://schemas.microsoft.com/office/drawing/2014/main" id="{4DD7B43A-05E2-468A-ABAD-77D25289DC1A}"/>
              </a:ext>
            </a:extLst>
          </p:cNvPr>
          <p:cNvSpPr>
            <a:spLocks noGrp="1"/>
          </p:cNvSpPr>
          <p:nvPr>
            <p:ph type="ftr" sz="quarter" idx="4"/>
          </p:nvPr>
        </p:nvSpPr>
        <p:spPr/>
        <p:txBody>
          <a:bodyPr/>
          <a:lstStyle/>
          <a:p>
            <a:endParaRPr lang="en-US"/>
          </a:p>
        </p:txBody>
      </p:sp>
      <p:sp>
        <p:nvSpPr>
          <p:cNvPr id="6" name="Slide Number Placeholder 5">
            <a:extLst>
              <a:ext uri="{FF2B5EF4-FFF2-40B4-BE49-F238E27FC236}">
                <a16:creationId xmlns:a16="http://schemas.microsoft.com/office/drawing/2014/main" id="{3FD8D73F-CE74-4F29-943E-047C36704BF5}"/>
              </a:ext>
            </a:extLst>
          </p:cNvPr>
          <p:cNvSpPr>
            <a:spLocks noGrp="1"/>
          </p:cNvSpPr>
          <p:nvPr>
            <p:ph type="sldNum" sz="quarter" idx="5"/>
          </p:nvPr>
        </p:nvSpPr>
        <p:spPr>
          <a:xfrm>
            <a:off x="3974534" y="8835998"/>
            <a:ext cx="3040592" cy="466752"/>
          </a:xfrm>
          <a:prstGeom prst="rect">
            <a:avLst/>
          </a:prstGeom>
        </p:spPr>
        <p:txBody>
          <a:bodyPr/>
          <a:lstStyle/>
          <a:p>
            <a:r>
              <a:rPr lang="en-US"/>
              <a:t>smcconomy@eng.famu.fsu.edu</a:t>
            </a:r>
          </a:p>
          <a:p>
            <a:fld id="{EA048D8C-6117-40E4-8E16-004DA18562CA}" type="slidenum">
              <a:rPr lang="en-US" smtClean="0"/>
              <a:pPr/>
              <a:t>38</a:t>
            </a:fld>
            <a:endParaRPr lang="en-US"/>
          </a:p>
        </p:txBody>
      </p:sp>
      <p:sp>
        <p:nvSpPr>
          <p:cNvPr id="4" name="Header Placeholder 3">
            <a:extLst>
              <a:ext uri="{FF2B5EF4-FFF2-40B4-BE49-F238E27FC236}">
                <a16:creationId xmlns:a16="http://schemas.microsoft.com/office/drawing/2014/main" id="{B179A8D8-55F5-4442-ADE9-CFA6C6281F66}"/>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222724794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93875" y="1163638"/>
            <a:ext cx="5137150" cy="2890837"/>
          </a:xfrm>
        </p:spPr>
      </p:sp>
      <p:sp>
        <p:nvSpPr>
          <p:cNvPr id="3" name="Notes Placeholder 2"/>
          <p:cNvSpPr>
            <a:spLocks noGrp="1"/>
          </p:cNvSpPr>
          <p:nvPr>
            <p:ph type="body" idx="1"/>
          </p:nvPr>
        </p:nvSpPr>
        <p:spPr/>
        <p:txBody>
          <a:bodyPr/>
          <a:lstStyle/>
          <a:p>
            <a:endParaRPr lang="en-US"/>
          </a:p>
        </p:txBody>
      </p:sp>
      <p:sp>
        <p:nvSpPr>
          <p:cNvPr id="5" name="Footer Placeholder 4">
            <a:extLst>
              <a:ext uri="{FF2B5EF4-FFF2-40B4-BE49-F238E27FC236}">
                <a16:creationId xmlns:a16="http://schemas.microsoft.com/office/drawing/2014/main" id="{133D1C65-D138-4B73-AE5C-217AECE24013}"/>
              </a:ext>
            </a:extLst>
          </p:cNvPr>
          <p:cNvSpPr>
            <a:spLocks noGrp="1"/>
          </p:cNvSpPr>
          <p:nvPr>
            <p:ph type="ftr" sz="quarter" idx="4"/>
          </p:nvPr>
        </p:nvSpPr>
        <p:spPr/>
        <p:txBody>
          <a:bodyPr/>
          <a:lstStyle/>
          <a:p>
            <a:endParaRPr lang="en-US"/>
          </a:p>
        </p:txBody>
      </p:sp>
      <p:sp>
        <p:nvSpPr>
          <p:cNvPr id="6" name="Slide Number Placeholder 5">
            <a:extLst>
              <a:ext uri="{FF2B5EF4-FFF2-40B4-BE49-F238E27FC236}">
                <a16:creationId xmlns:a16="http://schemas.microsoft.com/office/drawing/2014/main" id="{9BB81FF9-7BE3-4837-8238-E9DF3AA9180B}"/>
              </a:ext>
            </a:extLst>
          </p:cNvPr>
          <p:cNvSpPr>
            <a:spLocks noGrp="1"/>
          </p:cNvSpPr>
          <p:nvPr>
            <p:ph type="sldNum" sz="quarter" idx="5"/>
          </p:nvPr>
        </p:nvSpPr>
        <p:spPr>
          <a:xfrm>
            <a:off x="3974534" y="8835998"/>
            <a:ext cx="3040592" cy="466752"/>
          </a:xfrm>
          <a:prstGeom prst="rect">
            <a:avLst/>
          </a:prstGeom>
        </p:spPr>
        <p:txBody>
          <a:bodyPr/>
          <a:lstStyle/>
          <a:p>
            <a:r>
              <a:rPr lang="en-US"/>
              <a:t>smcconomy@eng.famu.fsu.edu</a:t>
            </a:r>
          </a:p>
          <a:p>
            <a:fld id="{EA048D8C-6117-40E4-8E16-004DA18562CA}" type="slidenum">
              <a:rPr lang="en-US" smtClean="0"/>
              <a:pPr/>
              <a:t>39</a:t>
            </a:fld>
            <a:endParaRPr lang="en-US"/>
          </a:p>
        </p:txBody>
      </p:sp>
      <p:sp>
        <p:nvSpPr>
          <p:cNvPr id="4" name="Header Placeholder 3">
            <a:extLst>
              <a:ext uri="{FF2B5EF4-FFF2-40B4-BE49-F238E27FC236}">
                <a16:creationId xmlns:a16="http://schemas.microsoft.com/office/drawing/2014/main" id="{B73F9A46-A175-495F-8F33-9A033EE9294C}"/>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328799731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93875" y="1163638"/>
            <a:ext cx="5137150" cy="2890837"/>
          </a:xfrm>
        </p:spPr>
      </p:sp>
      <p:sp>
        <p:nvSpPr>
          <p:cNvPr id="3" name="Notes Placeholder 2"/>
          <p:cNvSpPr>
            <a:spLocks noGrp="1"/>
          </p:cNvSpPr>
          <p:nvPr>
            <p:ph type="body" idx="1"/>
          </p:nvPr>
        </p:nvSpPr>
        <p:spPr/>
        <p:txBody>
          <a:bodyPr/>
          <a:lstStyle/>
          <a:p>
            <a:endParaRPr lang="en-US"/>
          </a:p>
        </p:txBody>
      </p:sp>
      <p:sp>
        <p:nvSpPr>
          <p:cNvPr id="5" name="Footer Placeholder 4">
            <a:extLst>
              <a:ext uri="{FF2B5EF4-FFF2-40B4-BE49-F238E27FC236}">
                <a16:creationId xmlns:a16="http://schemas.microsoft.com/office/drawing/2014/main" id="{E1E43355-2C90-4D8D-957F-3A6546577DBD}"/>
              </a:ext>
            </a:extLst>
          </p:cNvPr>
          <p:cNvSpPr>
            <a:spLocks noGrp="1"/>
          </p:cNvSpPr>
          <p:nvPr>
            <p:ph type="ftr" sz="quarter" idx="4"/>
          </p:nvPr>
        </p:nvSpPr>
        <p:spPr/>
        <p:txBody>
          <a:bodyPr/>
          <a:lstStyle/>
          <a:p>
            <a:endParaRPr lang="en-US"/>
          </a:p>
        </p:txBody>
      </p:sp>
      <p:sp>
        <p:nvSpPr>
          <p:cNvPr id="6" name="Slide Number Placeholder 5">
            <a:extLst>
              <a:ext uri="{FF2B5EF4-FFF2-40B4-BE49-F238E27FC236}">
                <a16:creationId xmlns:a16="http://schemas.microsoft.com/office/drawing/2014/main" id="{585034F1-A76D-400C-B36A-F03CBEE9B084}"/>
              </a:ext>
            </a:extLst>
          </p:cNvPr>
          <p:cNvSpPr>
            <a:spLocks noGrp="1"/>
          </p:cNvSpPr>
          <p:nvPr>
            <p:ph type="sldNum" sz="quarter" idx="5"/>
          </p:nvPr>
        </p:nvSpPr>
        <p:spPr>
          <a:xfrm>
            <a:off x="3974534" y="8835998"/>
            <a:ext cx="3040592" cy="466752"/>
          </a:xfrm>
          <a:prstGeom prst="rect">
            <a:avLst/>
          </a:prstGeom>
        </p:spPr>
        <p:txBody>
          <a:bodyPr/>
          <a:lstStyle/>
          <a:p>
            <a:r>
              <a:rPr lang="en-US"/>
              <a:t>smcconomy@eng.famu.fsu.edu</a:t>
            </a:r>
          </a:p>
          <a:p>
            <a:fld id="{EA048D8C-6117-40E4-8E16-004DA18562CA}" type="slidenum">
              <a:rPr lang="en-US" smtClean="0"/>
              <a:pPr/>
              <a:t>40</a:t>
            </a:fld>
            <a:endParaRPr lang="en-US"/>
          </a:p>
        </p:txBody>
      </p:sp>
      <p:sp>
        <p:nvSpPr>
          <p:cNvPr id="4" name="Header Placeholder 3">
            <a:extLst>
              <a:ext uri="{FF2B5EF4-FFF2-40B4-BE49-F238E27FC236}">
                <a16:creationId xmlns:a16="http://schemas.microsoft.com/office/drawing/2014/main" id="{7AA095C0-4221-48BA-917F-D657ECA3B3D1}"/>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32656993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76413" y="1128713"/>
            <a:ext cx="5137150" cy="2890837"/>
          </a:xfrm>
        </p:spPr>
      </p:sp>
      <p:sp>
        <p:nvSpPr>
          <p:cNvPr id="3" name="Notes Placeholder 2"/>
          <p:cNvSpPr>
            <a:spLocks noGrp="1"/>
          </p:cNvSpPr>
          <p:nvPr>
            <p:ph type="body" idx="1"/>
          </p:nvPr>
        </p:nvSpPr>
        <p:spPr/>
        <p:txBody>
          <a:bodyPr/>
          <a:lstStyle/>
          <a:p>
            <a:r>
              <a:rPr lang="en-US"/>
              <a:t>Bianca Marius</a:t>
            </a:r>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2764C166-993A-466E-8B1C-D264331CEF04}" type="slidenum">
              <a:rPr lang="en-US" smtClean="0"/>
              <a:t>4</a:t>
            </a:fld>
            <a:endParaRPr lang="en-US"/>
          </a:p>
        </p:txBody>
      </p:sp>
    </p:spTree>
    <p:extLst>
      <p:ext uri="{BB962C8B-B14F-4D97-AF65-F5344CB8AC3E}">
        <p14:creationId xmlns:p14="http://schemas.microsoft.com/office/powerpoint/2010/main" val="110442942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93875" y="1163638"/>
            <a:ext cx="5137150" cy="2890837"/>
          </a:xfrm>
        </p:spPr>
      </p:sp>
      <p:sp>
        <p:nvSpPr>
          <p:cNvPr id="3" name="Notes Placeholder 2"/>
          <p:cNvSpPr>
            <a:spLocks noGrp="1"/>
          </p:cNvSpPr>
          <p:nvPr>
            <p:ph type="body" idx="1"/>
          </p:nvPr>
        </p:nvSpPr>
        <p:spPr/>
        <p:txBody>
          <a:bodyPr/>
          <a:lstStyle/>
          <a:p>
            <a:endParaRPr lang="en-US"/>
          </a:p>
        </p:txBody>
      </p:sp>
      <p:sp>
        <p:nvSpPr>
          <p:cNvPr id="5" name="Footer Placeholder 4">
            <a:extLst>
              <a:ext uri="{FF2B5EF4-FFF2-40B4-BE49-F238E27FC236}">
                <a16:creationId xmlns:a16="http://schemas.microsoft.com/office/drawing/2014/main" id="{F6CEFFFD-DFF7-4D13-88B3-5AC645DD9F8B}"/>
              </a:ext>
            </a:extLst>
          </p:cNvPr>
          <p:cNvSpPr>
            <a:spLocks noGrp="1"/>
          </p:cNvSpPr>
          <p:nvPr>
            <p:ph type="ftr" sz="quarter" idx="4"/>
          </p:nvPr>
        </p:nvSpPr>
        <p:spPr/>
        <p:txBody>
          <a:bodyPr/>
          <a:lstStyle/>
          <a:p>
            <a:endParaRPr lang="en-US"/>
          </a:p>
        </p:txBody>
      </p:sp>
      <p:sp>
        <p:nvSpPr>
          <p:cNvPr id="6" name="Slide Number Placeholder 5">
            <a:extLst>
              <a:ext uri="{FF2B5EF4-FFF2-40B4-BE49-F238E27FC236}">
                <a16:creationId xmlns:a16="http://schemas.microsoft.com/office/drawing/2014/main" id="{4481CF7A-B795-4AC2-AB12-1556F507B807}"/>
              </a:ext>
            </a:extLst>
          </p:cNvPr>
          <p:cNvSpPr>
            <a:spLocks noGrp="1"/>
          </p:cNvSpPr>
          <p:nvPr>
            <p:ph type="sldNum" sz="quarter" idx="5"/>
          </p:nvPr>
        </p:nvSpPr>
        <p:spPr>
          <a:xfrm>
            <a:off x="3974534" y="8835998"/>
            <a:ext cx="3040592" cy="466752"/>
          </a:xfrm>
          <a:prstGeom prst="rect">
            <a:avLst/>
          </a:prstGeom>
        </p:spPr>
        <p:txBody>
          <a:bodyPr/>
          <a:lstStyle/>
          <a:p>
            <a:r>
              <a:rPr lang="en-US"/>
              <a:t>smcconomy@eng.famu.fsu.edu</a:t>
            </a:r>
          </a:p>
          <a:p>
            <a:fld id="{EA048D8C-6117-40E4-8E16-004DA18562CA}" type="slidenum">
              <a:rPr lang="en-US" smtClean="0"/>
              <a:pPr/>
              <a:t>41</a:t>
            </a:fld>
            <a:endParaRPr lang="en-US"/>
          </a:p>
        </p:txBody>
      </p:sp>
      <p:sp>
        <p:nvSpPr>
          <p:cNvPr id="4" name="Header Placeholder 3">
            <a:extLst>
              <a:ext uri="{FF2B5EF4-FFF2-40B4-BE49-F238E27FC236}">
                <a16:creationId xmlns:a16="http://schemas.microsoft.com/office/drawing/2014/main" id="{2A7DBD00-668F-435C-8F9B-98B6589DE3C7}"/>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403597221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93875" y="1163638"/>
            <a:ext cx="5137150" cy="2890837"/>
          </a:xfrm>
        </p:spPr>
      </p:sp>
      <p:sp>
        <p:nvSpPr>
          <p:cNvPr id="3" name="Notes Placeholder 2"/>
          <p:cNvSpPr>
            <a:spLocks noGrp="1"/>
          </p:cNvSpPr>
          <p:nvPr>
            <p:ph type="body" idx="1"/>
          </p:nvPr>
        </p:nvSpPr>
        <p:spPr/>
        <p:txBody>
          <a:bodyPr/>
          <a:lstStyle/>
          <a:p>
            <a:endParaRPr lang="en-US"/>
          </a:p>
        </p:txBody>
      </p:sp>
      <p:sp>
        <p:nvSpPr>
          <p:cNvPr id="5" name="Footer Placeholder 4">
            <a:extLst>
              <a:ext uri="{FF2B5EF4-FFF2-40B4-BE49-F238E27FC236}">
                <a16:creationId xmlns:a16="http://schemas.microsoft.com/office/drawing/2014/main" id="{022F9D3A-6CEC-48E9-A7F8-615DC39F1802}"/>
              </a:ext>
            </a:extLst>
          </p:cNvPr>
          <p:cNvSpPr>
            <a:spLocks noGrp="1"/>
          </p:cNvSpPr>
          <p:nvPr>
            <p:ph type="ftr" sz="quarter" idx="4"/>
          </p:nvPr>
        </p:nvSpPr>
        <p:spPr/>
        <p:txBody>
          <a:bodyPr/>
          <a:lstStyle/>
          <a:p>
            <a:endParaRPr lang="en-US"/>
          </a:p>
        </p:txBody>
      </p:sp>
      <p:sp>
        <p:nvSpPr>
          <p:cNvPr id="6" name="Slide Number Placeholder 5">
            <a:extLst>
              <a:ext uri="{FF2B5EF4-FFF2-40B4-BE49-F238E27FC236}">
                <a16:creationId xmlns:a16="http://schemas.microsoft.com/office/drawing/2014/main" id="{41FA6662-7AA5-46C1-8463-126A39F6659C}"/>
              </a:ext>
            </a:extLst>
          </p:cNvPr>
          <p:cNvSpPr>
            <a:spLocks noGrp="1"/>
          </p:cNvSpPr>
          <p:nvPr>
            <p:ph type="sldNum" sz="quarter" idx="5"/>
          </p:nvPr>
        </p:nvSpPr>
        <p:spPr>
          <a:xfrm>
            <a:off x="3974534" y="8835998"/>
            <a:ext cx="3040592" cy="466752"/>
          </a:xfrm>
          <a:prstGeom prst="rect">
            <a:avLst/>
          </a:prstGeom>
        </p:spPr>
        <p:txBody>
          <a:bodyPr/>
          <a:lstStyle/>
          <a:p>
            <a:r>
              <a:rPr lang="en-US"/>
              <a:t>smcconomy@eng.famu.fsu.edu</a:t>
            </a:r>
          </a:p>
          <a:p>
            <a:fld id="{EA048D8C-6117-40E4-8E16-004DA18562CA}" type="slidenum">
              <a:rPr lang="en-US" smtClean="0"/>
              <a:pPr/>
              <a:t>42</a:t>
            </a:fld>
            <a:endParaRPr lang="en-US"/>
          </a:p>
        </p:txBody>
      </p:sp>
      <p:sp>
        <p:nvSpPr>
          <p:cNvPr id="4" name="Header Placeholder 3">
            <a:extLst>
              <a:ext uri="{FF2B5EF4-FFF2-40B4-BE49-F238E27FC236}">
                <a16:creationId xmlns:a16="http://schemas.microsoft.com/office/drawing/2014/main" id="{E8A525FA-1D2F-46B6-9BB0-693457121F1E}"/>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219908989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93875" y="1163638"/>
            <a:ext cx="5137150" cy="2890837"/>
          </a:xfrm>
        </p:spPr>
      </p:sp>
      <p:sp>
        <p:nvSpPr>
          <p:cNvPr id="3" name="Notes Placeholder 2"/>
          <p:cNvSpPr>
            <a:spLocks noGrp="1"/>
          </p:cNvSpPr>
          <p:nvPr>
            <p:ph type="body" idx="1"/>
          </p:nvPr>
        </p:nvSpPr>
        <p:spPr/>
        <p:txBody>
          <a:bodyPr/>
          <a:lstStyle/>
          <a:p>
            <a:endParaRPr lang="en-US"/>
          </a:p>
        </p:txBody>
      </p:sp>
      <p:sp>
        <p:nvSpPr>
          <p:cNvPr id="5" name="Footer Placeholder 4">
            <a:extLst>
              <a:ext uri="{FF2B5EF4-FFF2-40B4-BE49-F238E27FC236}">
                <a16:creationId xmlns:a16="http://schemas.microsoft.com/office/drawing/2014/main" id="{7B51F21A-F1FC-404B-BEB5-258B3C52941B}"/>
              </a:ext>
            </a:extLst>
          </p:cNvPr>
          <p:cNvSpPr>
            <a:spLocks noGrp="1"/>
          </p:cNvSpPr>
          <p:nvPr>
            <p:ph type="ftr" sz="quarter" idx="4"/>
          </p:nvPr>
        </p:nvSpPr>
        <p:spPr/>
        <p:txBody>
          <a:bodyPr/>
          <a:lstStyle/>
          <a:p>
            <a:endParaRPr lang="en-US"/>
          </a:p>
        </p:txBody>
      </p:sp>
      <p:sp>
        <p:nvSpPr>
          <p:cNvPr id="6" name="Slide Number Placeholder 5">
            <a:extLst>
              <a:ext uri="{FF2B5EF4-FFF2-40B4-BE49-F238E27FC236}">
                <a16:creationId xmlns:a16="http://schemas.microsoft.com/office/drawing/2014/main" id="{9BD74A22-C085-47DC-948C-1FA9925958ED}"/>
              </a:ext>
            </a:extLst>
          </p:cNvPr>
          <p:cNvSpPr>
            <a:spLocks noGrp="1"/>
          </p:cNvSpPr>
          <p:nvPr>
            <p:ph type="sldNum" sz="quarter" idx="5"/>
          </p:nvPr>
        </p:nvSpPr>
        <p:spPr>
          <a:xfrm>
            <a:off x="3974534" y="8835998"/>
            <a:ext cx="3040592" cy="466752"/>
          </a:xfrm>
          <a:prstGeom prst="rect">
            <a:avLst/>
          </a:prstGeom>
        </p:spPr>
        <p:txBody>
          <a:bodyPr/>
          <a:lstStyle/>
          <a:p>
            <a:r>
              <a:rPr lang="en-US"/>
              <a:t>smcconomy@eng.famu.fsu.edu</a:t>
            </a:r>
          </a:p>
          <a:p>
            <a:fld id="{EA048D8C-6117-40E4-8E16-004DA18562CA}" type="slidenum">
              <a:rPr lang="en-US" smtClean="0"/>
              <a:pPr/>
              <a:t>43</a:t>
            </a:fld>
            <a:endParaRPr lang="en-US"/>
          </a:p>
        </p:txBody>
      </p:sp>
      <p:sp>
        <p:nvSpPr>
          <p:cNvPr id="4" name="Header Placeholder 3">
            <a:extLst>
              <a:ext uri="{FF2B5EF4-FFF2-40B4-BE49-F238E27FC236}">
                <a16:creationId xmlns:a16="http://schemas.microsoft.com/office/drawing/2014/main" id="{181059FB-B1EE-4E11-B75C-14BCF7DCF7F1}"/>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290787591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93875" y="1163638"/>
            <a:ext cx="5137150" cy="2890837"/>
          </a:xfrm>
        </p:spPr>
      </p:sp>
      <p:sp>
        <p:nvSpPr>
          <p:cNvPr id="3" name="Notes Placeholder 2"/>
          <p:cNvSpPr>
            <a:spLocks noGrp="1"/>
          </p:cNvSpPr>
          <p:nvPr>
            <p:ph type="body" idx="1"/>
          </p:nvPr>
        </p:nvSpPr>
        <p:spPr/>
        <p:txBody>
          <a:bodyPr/>
          <a:lstStyle/>
          <a:p>
            <a:endParaRPr lang="en-US"/>
          </a:p>
        </p:txBody>
      </p:sp>
      <p:sp>
        <p:nvSpPr>
          <p:cNvPr id="5" name="Footer Placeholder 4">
            <a:extLst>
              <a:ext uri="{FF2B5EF4-FFF2-40B4-BE49-F238E27FC236}">
                <a16:creationId xmlns:a16="http://schemas.microsoft.com/office/drawing/2014/main" id="{B48E615F-E856-41F7-967E-E1E17FE13A32}"/>
              </a:ext>
            </a:extLst>
          </p:cNvPr>
          <p:cNvSpPr>
            <a:spLocks noGrp="1"/>
          </p:cNvSpPr>
          <p:nvPr>
            <p:ph type="ftr" sz="quarter" idx="4"/>
          </p:nvPr>
        </p:nvSpPr>
        <p:spPr/>
        <p:txBody>
          <a:bodyPr/>
          <a:lstStyle/>
          <a:p>
            <a:endParaRPr lang="en-US"/>
          </a:p>
        </p:txBody>
      </p:sp>
      <p:sp>
        <p:nvSpPr>
          <p:cNvPr id="6" name="Slide Number Placeholder 5">
            <a:extLst>
              <a:ext uri="{FF2B5EF4-FFF2-40B4-BE49-F238E27FC236}">
                <a16:creationId xmlns:a16="http://schemas.microsoft.com/office/drawing/2014/main" id="{601724C1-27B8-4A7A-8574-B08E50A9C8D4}"/>
              </a:ext>
            </a:extLst>
          </p:cNvPr>
          <p:cNvSpPr>
            <a:spLocks noGrp="1"/>
          </p:cNvSpPr>
          <p:nvPr>
            <p:ph type="sldNum" sz="quarter" idx="5"/>
          </p:nvPr>
        </p:nvSpPr>
        <p:spPr>
          <a:xfrm>
            <a:off x="3974534" y="8835998"/>
            <a:ext cx="3040592" cy="466752"/>
          </a:xfrm>
          <a:prstGeom prst="rect">
            <a:avLst/>
          </a:prstGeom>
        </p:spPr>
        <p:txBody>
          <a:bodyPr/>
          <a:lstStyle/>
          <a:p>
            <a:r>
              <a:rPr lang="en-US"/>
              <a:t>smcconomy@eng.famu.fsu.edu</a:t>
            </a:r>
          </a:p>
          <a:p>
            <a:fld id="{EA048D8C-6117-40E4-8E16-004DA18562CA}" type="slidenum">
              <a:rPr lang="en-US" smtClean="0"/>
              <a:pPr/>
              <a:t>44</a:t>
            </a:fld>
            <a:endParaRPr lang="en-US"/>
          </a:p>
        </p:txBody>
      </p:sp>
      <p:sp>
        <p:nvSpPr>
          <p:cNvPr id="4" name="Header Placeholder 3">
            <a:extLst>
              <a:ext uri="{FF2B5EF4-FFF2-40B4-BE49-F238E27FC236}">
                <a16:creationId xmlns:a16="http://schemas.microsoft.com/office/drawing/2014/main" id="{26BD3513-5139-470E-81D4-62E315A8398D}"/>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36256414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93875" y="1163638"/>
            <a:ext cx="5137150" cy="2890837"/>
          </a:xfrm>
        </p:spPr>
      </p:sp>
      <p:sp>
        <p:nvSpPr>
          <p:cNvPr id="3" name="Notes Placeholder 2"/>
          <p:cNvSpPr>
            <a:spLocks noGrp="1"/>
          </p:cNvSpPr>
          <p:nvPr>
            <p:ph type="body" idx="1"/>
          </p:nvPr>
        </p:nvSpPr>
        <p:spPr/>
        <p:txBody>
          <a:bodyPr/>
          <a:lstStyle/>
          <a:p>
            <a:endParaRPr lang="en-US"/>
          </a:p>
          <a:p>
            <a:r>
              <a:rPr lang="en-US"/>
              <a:t>So first off the definition of Greenhouse gas(or carbon) emissions are human activities strengthening the greenhouse effect which then causes a hotter climate change. The biggest cause of this is from carbon dioxide produced by burning fossil fuels: the most prominent being coal, oil, and natural gas. </a:t>
            </a:r>
          </a:p>
          <a:p>
            <a:endParaRPr lang="en-US"/>
          </a:p>
          <a:p>
            <a:r>
              <a:rPr lang="en-US"/>
              <a:t>This chart shows that the total US Greenhous Gas Emission transportation at 29%; however, electricity is right behind it at 25%. HVAC system accounts for 40% of a commercial buildings total energy use. </a:t>
            </a:r>
          </a:p>
          <a:p>
            <a:endParaRPr lang="en-US"/>
          </a:p>
          <a:p>
            <a:r>
              <a:rPr lang="en-US"/>
              <a:t>Bianca Marius</a:t>
            </a:r>
          </a:p>
        </p:txBody>
      </p:sp>
      <p:sp>
        <p:nvSpPr>
          <p:cNvPr id="5" name="Footer Placeholder 4">
            <a:extLst>
              <a:ext uri="{FF2B5EF4-FFF2-40B4-BE49-F238E27FC236}">
                <a16:creationId xmlns:a16="http://schemas.microsoft.com/office/drawing/2014/main" id="{D182437F-669F-4968-BF68-26B82B1117F4}"/>
              </a:ext>
            </a:extLst>
          </p:cNvPr>
          <p:cNvSpPr>
            <a:spLocks noGrp="1"/>
          </p:cNvSpPr>
          <p:nvPr>
            <p:ph type="ftr" sz="quarter" idx="4"/>
          </p:nvPr>
        </p:nvSpPr>
        <p:spPr/>
        <p:txBody>
          <a:bodyPr/>
          <a:lstStyle/>
          <a:p>
            <a:endParaRPr lang="en-US"/>
          </a:p>
        </p:txBody>
      </p:sp>
      <p:sp>
        <p:nvSpPr>
          <p:cNvPr id="6" name="Slide Number Placeholder 5">
            <a:extLst>
              <a:ext uri="{FF2B5EF4-FFF2-40B4-BE49-F238E27FC236}">
                <a16:creationId xmlns:a16="http://schemas.microsoft.com/office/drawing/2014/main" id="{5095CDC7-0A48-4F65-AAC2-C2B07D91259C}"/>
              </a:ext>
            </a:extLst>
          </p:cNvPr>
          <p:cNvSpPr>
            <a:spLocks noGrp="1"/>
          </p:cNvSpPr>
          <p:nvPr>
            <p:ph type="sldNum" sz="quarter" idx="5"/>
          </p:nvPr>
        </p:nvSpPr>
        <p:spPr>
          <a:xfrm>
            <a:off x="3974534" y="8835998"/>
            <a:ext cx="3040592" cy="466752"/>
          </a:xfrm>
          <a:prstGeom prst="rect">
            <a:avLst/>
          </a:prstGeom>
        </p:spPr>
        <p:txBody>
          <a:bodyPr/>
          <a:lstStyle/>
          <a:p>
            <a:r>
              <a:rPr lang="en-US"/>
              <a:t>smcconomy@eng.famu.fsu.edu</a:t>
            </a:r>
          </a:p>
          <a:p>
            <a:fld id="{EA048D8C-6117-40E4-8E16-004DA18562CA}" type="slidenum">
              <a:rPr lang="en-US" smtClean="0"/>
              <a:pPr/>
              <a:t>5</a:t>
            </a:fld>
            <a:endParaRPr lang="en-US"/>
          </a:p>
        </p:txBody>
      </p:sp>
      <p:sp>
        <p:nvSpPr>
          <p:cNvPr id="4" name="Header Placeholder 3">
            <a:extLst>
              <a:ext uri="{FF2B5EF4-FFF2-40B4-BE49-F238E27FC236}">
                <a16:creationId xmlns:a16="http://schemas.microsoft.com/office/drawing/2014/main" id="{1C5E5CA0-1C16-4A00-A117-937DBF288E35}"/>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6866637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76413" y="1128713"/>
            <a:ext cx="5137150" cy="2890837"/>
          </a:xfrm>
        </p:spPr>
      </p:sp>
      <p:sp>
        <p:nvSpPr>
          <p:cNvPr id="3" name="Notes Placeholder 2"/>
          <p:cNvSpPr>
            <a:spLocks noGrp="1"/>
          </p:cNvSpPr>
          <p:nvPr>
            <p:ph type="body" idx="1"/>
          </p:nvPr>
        </p:nvSpPr>
        <p:spPr/>
        <p:txBody>
          <a:bodyPr/>
          <a:lstStyle/>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For a quick overview on what the </a:t>
            </a:r>
            <a:r>
              <a:rPr lang="en-US" err="1"/>
              <a:t>Maglab</a:t>
            </a:r>
            <a:r>
              <a:rPr lang="en-US"/>
              <a:t> is: it’s a facility that has the world’s largest and highest-powered magnet in the world. It’s funded by National Science Foundation and the state of Florida, and each year more than 2,000 scientists come from across the globe to use their facilities. It focuses on using magnetic fields to conduct research on topics including physics, biology, bioengineering, chemistry, geochemistry, and biochemistry. It’s uses a lot of energy to run its operations, specifically 8% of Tallahassee’s electricity.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Now Trane is involved in supplying it’s HVAC system. Trane is a manufacturer of heating, ventilating, air conditioning systems; and they build management systems and controls.  They rank consistently above average in customer satisfaction and dependability because of the quality of its components and the lifespan of its system is around 15-20 years.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2764C166-993A-466E-8B1C-D264331CEF04}" type="slidenum">
              <a:rPr lang="en-US" smtClean="0"/>
              <a:t>6</a:t>
            </a:fld>
            <a:endParaRPr lang="en-US"/>
          </a:p>
        </p:txBody>
      </p:sp>
    </p:spTree>
    <p:extLst>
      <p:ext uri="{BB962C8B-B14F-4D97-AF65-F5344CB8AC3E}">
        <p14:creationId xmlns:p14="http://schemas.microsoft.com/office/powerpoint/2010/main" val="4635145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93875" y="1163638"/>
            <a:ext cx="5137150" cy="2890837"/>
          </a:xfrm>
        </p:spPr>
      </p:sp>
      <p:sp>
        <p:nvSpPr>
          <p:cNvPr id="3" name="Notes Placeholder 2"/>
          <p:cNvSpPr>
            <a:spLocks noGrp="1"/>
          </p:cNvSpPr>
          <p:nvPr>
            <p:ph type="body" idx="1"/>
          </p:nvPr>
        </p:nvSpPr>
        <p:spPr/>
        <p:txBody>
          <a:bodyPr/>
          <a:lstStyle/>
          <a:p>
            <a:pPr algn="l" rtl="0" fontAlgn="base">
              <a:buFont typeface="Arial" panose="020B0604020202020204" pitchFamily="34" charset="0"/>
              <a:buNone/>
            </a:pPr>
            <a:r>
              <a:rPr lang="en-US" sz="1800" b="0" i="0">
                <a:solidFill>
                  <a:srgbClr val="000000"/>
                </a:solidFill>
                <a:effectLst/>
                <a:latin typeface="Times New Roman" panose="02020603050405020304" pitchFamily="18" charset="0"/>
              </a:rPr>
              <a:t>The key goals of our plan is to</a:t>
            </a:r>
          </a:p>
          <a:p>
            <a:pPr algn="l" rtl="0" fontAlgn="base">
              <a:buFont typeface="Arial" panose="020B0604020202020204" pitchFamily="34" charset="0"/>
              <a:buChar char="•"/>
            </a:pPr>
            <a:endParaRPr lang="en-US" sz="1800" b="0" i="0">
              <a:solidFill>
                <a:srgbClr val="000000"/>
              </a:solidFill>
              <a:effectLst/>
              <a:latin typeface="Times New Roman" panose="02020603050405020304" pitchFamily="18" charset="0"/>
            </a:endParaRPr>
          </a:p>
          <a:p>
            <a:pPr algn="l" rtl="0" fontAlgn="base">
              <a:buFont typeface="Arial" panose="020B0604020202020204" pitchFamily="34" charset="0"/>
              <a:buChar char="•"/>
            </a:pPr>
            <a:r>
              <a:rPr lang="en-US" sz="1800" b="0" i="0">
                <a:solidFill>
                  <a:srgbClr val="000000"/>
                </a:solidFill>
                <a:effectLst/>
                <a:latin typeface="Times New Roman" panose="02020603050405020304" pitchFamily="18" charset="0"/>
              </a:rPr>
              <a:t>Explore the current expenditures for Innovation Park</a:t>
            </a:r>
            <a:r>
              <a:rPr lang="en-US" sz="1800" b="0" i="0">
                <a:solidFill>
                  <a:srgbClr val="000000"/>
                </a:solidFill>
                <a:effectLst/>
                <a:latin typeface="ＭＳ ゴシック" panose="020B0609070205080204" pitchFamily="49" charset="-128"/>
              </a:rPr>
              <a:t> Explore and the pre covid expenditures from the </a:t>
            </a:r>
            <a:r>
              <a:rPr lang="en-US" sz="1800" b="0" i="0" err="1">
                <a:solidFill>
                  <a:srgbClr val="000000"/>
                </a:solidFill>
                <a:effectLst/>
                <a:latin typeface="ＭＳ ゴシック" panose="020B0609070205080204" pitchFamily="49" charset="-128"/>
              </a:rPr>
              <a:t>Maglab</a:t>
            </a:r>
            <a:r>
              <a:rPr lang="en-US" sz="1800" b="0" i="0">
                <a:solidFill>
                  <a:srgbClr val="000000"/>
                </a:solidFill>
                <a:effectLst/>
                <a:latin typeface="ＭＳ ゴシック" panose="020B0609070205080204" pitchFamily="49" charset="-128"/>
                <a:ea typeface="ＭＳ ゴシック" panose="020B0609070205080204" pitchFamily="49" charset="-128"/>
              </a:rPr>
              <a:t> </a:t>
            </a:r>
          </a:p>
          <a:p>
            <a:pPr algn="l" rtl="0" fontAlgn="base">
              <a:buFont typeface="Arial" panose="020B0604020202020204" pitchFamily="34" charset="0"/>
              <a:buChar char="•"/>
            </a:pPr>
            <a:endParaRPr lang="en-US" sz="1800" b="0" i="0">
              <a:solidFill>
                <a:srgbClr val="000000"/>
              </a:solidFill>
              <a:effectLst/>
              <a:latin typeface="Times New Roman" panose="02020603050405020304" pitchFamily="18" charset="0"/>
            </a:endParaRPr>
          </a:p>
          <a:p>
            <a:pPr algn="l" rtl="0" fontAlgn="base">
              <a:buFont typeface="Arial" panose="020B0604020202020204" pitchFamily="34" charset="0"/>
              <a:buChar char="•"/>
            </a:pPr>
            <a:r>
              <a:rPr lang="en-US" sz="1800" b="0" i="0">
                <a:solidFill>
                  <a:srgbClr val="000000"/>
                </a:solidFill>
                <a:effectLst/>
                <a:latin typeface="Times New Roman" panose="02020603050405020304" pitchFamily="18" charset="0"/>
              </a:rPr>
              <a:t>Innovate the most effective potential solutions for improving the HVAC efficiency at Innovation Park</a:t>
            </a:r>
            <a:r>
              <a:rPr lang="en-US" sz="1800" b="0" i="0">
                <a:solidFill>
                  <a:srgbClr val="000000"/>
                </a:solidFill>
                <a:effectLst/>
                <a:latin typeface="ＭＳ ゴシック" panose="020B0609070205080204" pitchFamily="49" charset="-128"/>
              </a:rPr>
              <a:t> </a:t>
            </a:r>
          </a:p>
          <a:p>
            <a:pPr algn="l" rtl="0" fontAlgn="base">
              <a:buFont typeface="Arial" panose="020B0604020202020204" pitchFamily="34" charset="0"/>
              <a:buChar char="•"/>
            </a:pPr>
            <a:endParaRPr lang="en-US" sz="1800" b="0" i="0">
              <a:solidFill>
                <a:srgbClr val="000000"/>
              </a:solidFill>
              <a:effectLst/>
              <a:latin typeface="Times New Roman" panose="02020603050405020304" pitchFamily="18" charset="0"/>
            </a:endParaRPr>
          </a:p>
          <a:p>
            <a:pPr algn="l" rtl="0" fontAlgn="base">
              <a:buFont typeface="Arial" panose="020B0604020202020204" pitchFamily="34" charset="0"/>
              <a:buChar char="•"/>
            </a:pPr>
            <a:r>
              <a:rPr lang="en-US" sz="1800" b="0" i="0">
                <a:solidFill>
                  <a:srgbClr val="000000"/>
                </a:solidFill>
                <a:effectLst/>
                <a:latin typeface="Times New Roman" panose="02020603050405020304" pitchFamily="18" charset="0"/>
              </a:rPr>
              <a:t>And then by taking into account of all the parts and manual installation and operation of these proposed ideas, determine Which  solutions are the most cost effective. </a:t>
            </a:r>
            <a:r>
              <a:rPr lang="en-US" sz="1800" b="0" i="0">
                <a:solidFill>
                  <a:srgbClr val="000000"/>
                </a:solidFill>
                <a:effectLst/>
                <a:latin typeface="ＭＳ ゴシック" panose="020B0609070205080204" pitchFamily="49" charset="-128"/>
              </a:rPr>
              <a:t> </a:t>
            </a:r>
            <a:endParaRPr lang="en-US"/>
          </a:p>
          <a:p>
            <a:endParaRPr lang="en-US"/>
          </a:p>
        </p:txBody>
      </p:sp>
      <p:sp>
        <p:nvSpPr>
          <p:cNvPr id="5" name="Footer Placeholder 4">
            <a:extLst>
              <a:ext uri="{FF2B5EF4-FFF2-40B4-BE49-F238E27FC236}">
                <a16:creationId xmlns:a16="http://schemas.microsoft.com/office/drawing/2014/main" id="{886F6632-DC18-476B-92EC-EAF92F819765}"/>
              </a:ext>
            </a:extLst>
          </p:cNvPr>
          <p:cNvSpPr>
            <a:spLocks noGrp="1"/>
          </p:cNvSpPr>
          <p:nvPr>
            <p:ph type="ftr" sz="quarter" idx="4"/>
          </p:nvPr>
        </p:nvSpPr>
        <p:spPr/>
        <p:txBody>
          <a:bodyPr/>
          <a:lstStyle/>
          <a:p>
            <a:endParaRPr lang="en-US"/>
          </a:p>
        </p:txBody>
      </p:sp>
      <p:sp>
        <p:nvSpPr>
          <p:cNvPr id="6" name="Slide Number Placeholder 5">
            <a:extLst>
              <a:ext uri="{FF2B5EF4-FFF2-40B4-BE49-F238E27FC236}">
                <a16:creationId xmlns:a16="http://schemas.microsoft.com/office/drawing/2014/main" id="{82A1308B-FF1A-45CC-8E13-F48312C12F90}"/>
              </a:ext>
            </a:extLst>
          </p:cNvPr>
          <p:cNvSpPr>
            <a:spLocks noGrp="1"/>
          </p:cNvSpPr>
          <p:nvPr>
            <p:ph type="sldNum" sz="quarter" idx="5"/>
          </p:nvPr>
        </p:nvSpPr>
        <p:spPr>
          <a:xfrm>
            <a:off x="3974534" y="8835998"/>
            <a:ext cx="3040592" cy="466752"/>
          </a:xfrm>
          <a:prstGeom prst="rect">
            <a:avLst/>
          </a:prstGeom>
        </p:spPr>
        <p:txBody>
          <a:bodyPr/>
          <a:lstStyle/>
          <a:p>
            <a:r>
              <a:rPr lang="en-US"/>
              <a:t>smcconomy@eng.famu.fsu.edu</a:t>
            </a:r>
          </a:p>
          <a:p>
            <a:fld id="{EA048D8C-6117-40E4-8E16-004DA18562CA}" type="slidenum">
              <a:rPr lang="en-US" smtClean="0"/>
              <a:pPr/>
              <a:t>7</a:t>
            </a:fld>
            <a:endParaRPr lang="en-US"/>
          </a:p>
        </p:txBody>
      </p:sp>
      <p:sp>
        <p:nvSpPr>
          <p:cNvPr id="4" name="Header Placeholder 3">
            <a:extLst>
              <a:ext uri="{FF2B5EF4-FFF2-40B4-BE49-F238E27FC236}">
                <a16:creationId xmlns:a16="http://schemas.microsoft.com/office/drawing/2014/main" id="{72DEF79A-4137-4590-8A33-B0B40B43DDF4}"/>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31806961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76413" y="1128713"/>
            <a:ext cx="5137150" cy="2890837"/>
          </a:xfrm>
        </p:spPr>
      </p:sp>
      <p:sp>
        <p:nvSpPr>
          <p:cNvPr id="3" name="Notes Placeholder 2"/>
          <p:cNvSpPr>
            <a:spLocks noGrp="1"/>
          </p:cNvSpPr>
          <p:nvPr>
            <p:ph type="body" idx="1"/>
          </p:nvPr>
        </p:nvSpPr>
        <p:spPr/>
        <p:txBody>
          <a:bodyPr/>
          <a:lstStyle/>
          <a:p>
            <a:r>
              <a:rPr lang="en-US"/>
              <a:t>Primary Markets are the mag lab and innovation park utilities facilitators along with Trane as these are who our solution is specifically geared towards and essentially being sold to first.</a:t>
            </a:r>
          </a:p>
          <a:p>
            <a:endParaRPr lang="en-US"/>
          </a:p>
          <a:p>
            <a:endParaRPr lang="en-US"/>
          </a:p>
          <a:p>
            <a:r>
              <a:rPr lang="en-US"/>
              <a:t>Trane</a:t>
            </a:r>
          </a:p>
          <a:p>
            <a:endParaRPr lang="en-US"/>
          </a:p>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2764C166-993A-466E-8B1C-D264331CEF04}" type="slidenum">
              <a:rPr lang="en-US" smtClean="0"/>
              <a:t>8</a:t>
            </a:fld>
            <a:endParaRPr lang="en-US"/>
          </a:p>
        </p:txBody>
      </p:sp>
    </p:spTree>
    <p:extLst>
      <p:ext uri="{BB962C8B-B14F-4D97-AF65-F5344CB8AC3E}">
        <p14:creationId xmlns:p14="http://schemas.microsoft.com/office/powerpoint/2010/main" val="14170116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76413" y="1128713"/>
            <a:ext cx="5137150" cy="2890837"/>
          </a:xfrm>
        </p:spPr>
      </p:sp>
      <p:sp>
        <p:nvSpPr>
          <p:cNvPr id="3" name="Notes Placeholder 2"/>
          <p:cNvSpPr>
            <a:spLocks noGrp="1"/>
          </p:cNvSpPr>
          <p:nvPr>
            <p:ph type="body" idx="1"/>
          </p:nvPr>
        </p:nvSpPr>
        <p:spPr/>
        <p:txBody>
          <a:bodyPr/>
          <a:lstStyle/>
          <a:p>
            <a:r>
              <a:rPr lang="en-US"/>
              <a:t>And our secondary market are </a:t>
            </a:r>
            <a:r>
              <a:rPr lang="en-US" err="1"/>
              <a:t>famu</a:t>
            </a:r>
            <a:r>
              <a:rPr lang="en-US"/>
              <a:t> and </a:t>
            </a:r>
            <a:r>
              <a:rPr lang="en-US" err="1"/>
              <a:t>fsu</a:t>
            </a:r>
            <a:r>
              <a:rPr lang="en-US"/>
              <a:t> main campuses because then they can modify and change their techniques similarly to the primary market </a:t>
            </a:r>
            <a:r>
              <a:rPr lang="en-US" err="1"/>
              <a:t>inorder</a:t>
            </a:r>
            <a:r>
              <a:rPr lang="en-US"/>
              <a:t> to achieve the same result of reducing their carbon footprint while still saving money.</a:t>
            </a:r>
          </a:p>
          <a:p>
            <a:endParaRPr lang="en-US"/>
          </a:p>
          <a:p>
            <a:r>
              <a:rPr lang="en-US"/>
              <a:t>Also, building contractors are involved here as their job is to construct, modify, or demolish a structure and using our solution they could earn more capital by implementing it in future contracts.</a:t>
            </a:r>
          </a:p>
          <a:p>
            <a:endParaRPr lang="en-US"/>
          </a:p>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2764C166-993A-466E-8B1C-D264331CEF04}" type="slidenum">
              <a:rPr lang="en-US" smtClean="0"/>
              <a:t>9</a:t>
            </a:fld>
            <a:endParaRPr lang="en-US"/>
          </a:p>
        </p:txBody>
      </p:sp>
    </p:spTree>
    <p:extLst>
      <p:ext uri="{BB962C8B-B14F-4D97-AF65-F5344CB8AC3E}">
        <p14:creationId xmlns:p14="http://schemas.microsoft.com/office/powerpoint/2010/main" val="5354448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48A87A34-81AB-432B-8DAE-1953F412C126}" type="datetimeFigureOut">
              <a:rPr lang="en-US" smtClean="0"/>
              <a:pPr/>
              <a:t>11/9/2021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F1FABC0-072B-4F22-8F9B-95A9D10B0206}" type="slidenum">
              <a:rPr lang="en-US" smtClean="0"/>
              <a:pPr/>
              <a:t>‹#›</a:t>
            </a:fld>
            <a:endParaRPr lang="en-US"/>
          </a:p>
        </p:txBody>
      </p:sp>
    </p:spTree>
    <p:extLst>
      <p:ext uri="{BB962C8B-B14F-4D97-AF65-F5344CB8AC3E}">
        <p14:creationId xmlns:p14="http://schemas.microsoft.com/office/powerpoint/2010/main" val="16343091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A87A34-81AB-432B-8DAE-1953F412C126}" type="datetimeFigureOut">
              <a:rPr lang="en-US" smtClean="0"/>
              <a:t>11/9/2021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F1FABC0-072B-4F22-8F9B-95A9D10B0206}" type="slidenum">
              <a:rPr lang="en-US" smtClean="0"/>
              <a:pPr/>
              <a:t>‹#›</a:t>
            </a:fld>
            <a:endParaRPr lang="en-US"/>
          </a:p>
        </p:txBody>
      </p:sp>
    </p:spTree>
    <p:extLst>
      <p:ext uri="{BB962C8B-B14F-4D97-AF65-F5344CB8AC3E}">
        <p14:creationId xmlns:p14="http://schemas.microsoft.com/office/powerpoint/2010/main" val="2610458087"/>
      </p:ext>
    </p:extLst>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A87A34-81AB-432B-8DAE-1953F412C126}" type="datetimeFigureOut">
              <a:rPr lang="en-US" smtClean="0"/>
              <a:t>11/9/2021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F1FABC0-072B-4F22-8F9B-95A9D10B0206}" type="slidenum">
              <a:rPr lang="en-US" smtClean="0"/>
              <a:pPr/>
              <a:t>‹#›</a:t>
            </a:fld>
            <a:endParaRPr lang="en-US"/>
          </a:p>
        </p:txBody>
      </p:sp>
    </p:spTree>
    <p:extLst>
      <p:ext uri="{BB962C8B-B14F-4D97-AF65-F5344CB8AC3E}">
        <p14:creationId xmlns:p14="http://schemas.microsoft.com/office/powerpoint/2010/main" val="2371552993"/>
      </p:ext>
    </p:extLst>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D8C336-3C5F-4475-B913-71AE9D1E1D38}"/>
              </a:ext>
            </a:extLst>
          </p:cNvPr>
          <p:cNvSpPr>
            <a:spLocks noGrp="1"/>
          </p:cNvSpPr>
          <p:nvPr>
            <p:ph type="title"/>
          </p:nvPr>
        </p:nvSpPr>
        <p:spPr/>
        <p:txBody>
          <a:bodyPr/>
          <a:lstStyle/>
          <a:p>
            <a:r>
              <a:rPr lang="en-US"/>
              <a:t>Click to edit Master title style</a:t>
            </a:r>
          </a:p>
        </p:txBody>
      </p:sp>
      <p:sp>
        <p:nvSpPr>
          <p:cNvPr id="12" name="Footer Placeholder 4">
            <a:extLst>
              <a:ext uri="{FF2B5EF4-FFF2-40B4-BE49-F238E27FC236}">
                <a16:creationId xmlns:a16="http://schemas.microsoft.com/office/drawing/2014/main" id="{2AE19DB8-3628-4951-BF6A-AE9F8EE24DA1}"/>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3" name="Slide Number Placeholder 5">
            <a:extLst>
              <a:ext uri="{FF2B5EF4-FFF2-40B4-BE49-F238E27FC236}">
                <a16:creationId xmlns:a16="http://schemas.microsoft.com/office/drawing/2014/main" id="{99E47987-E3C3-4EAB-B8FE-3E7B8E195C22}"/>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
        <p:nvSpPr>
          <p:cNvPr id="6" name="Content Placeholder 2">
            <a:extLst>
              <a:ext uri="{FF2B5EF4-FFF2-40B4-BE49-F238E27FC236}">
                <a16:creationId xmlns:a16="http://schemas.microsoft.com/office/drawing/2014/main" id="{46B9EACB-CC9C-4FC1-93B9-07D1FEE48632}"/>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328701631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E710CF-49A2-4213-97AF-DA25A21C44C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304EFA5-E202-4E6C-A5F1-B4F64977E91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E59B317-CF0E-4FCD-85DA-95449264C78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Footer Placeholder 4">
            <a:extLst>
              <a:ext uri="{FF2B5EF4-FFF2-40B4-BE49-F238E27FC236}">
                <a16:creationId xmlns:a16="http://schemas.microsoft.com/office/drawing/2014/main" id="{7460A1F4-B644-4380-85F1-4B428976B7AA}"/>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5" name="Slide Number Placeholder 5">
            <a:extLst>
              <a:ext uri="{FF2B5EF4-FFF2-40B4-BE49-F238E27FC236}">
                <a16:creationId xmlns:a16="http://schemas.microsoft.com/office/drawing/2014/main" id="{C0D80D14-F6EE-4B45-9F5F-4118C5C710CA}"/>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
        <p:nvSpPr>
          <p:cNvPr id="8" name="Content Placeholder 2">
            <a:extLst>
              <a:ext uri="{FF2B5EF4-FFF2-40B4-BE49-F238E27FC236}">
                <a16:creationId xmlns:a16="http://schemas.microsoft.com/office/drawing/2014/main" id="{B6090B6B-9E91-41F9-A875-1B4AA3C12B47}"/>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93929135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CED841-5B96-493E-B5C6-3F11E62C5BB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78A1748-C7E9-47CB-8DD5-CAF35627C21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Footer Placeholder 4">
            <a:extLst>
              <a:ext uri="{FF2B5EF4-FFF2-40B4-BE49-F238E27FC236}">
                <a16:creationId xmlns:a16="http://schemas.microsoft.com/office/drawing/2014/main" id="{3D92DF03-1E18-4FCB-BA95-7B242DE98A08}"/>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4" name="Slide Number Placeholder 5">
            <a:extLst>
              <a:ext uri="{FF2B5EF4-FFF2-40B4-BE49-F238E27FC236}">
                <a16:creationId xmlns:a16="http://schemas.microsoft.com/office/drawing/2014/main" id="{D7901D9B-BF16-4CA6-BB85-435FB4CF4E33}"/>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
        <p:nvSpPr>
          <p:cNvPr id="7" name="Content Placeholder 2">
            <a:extLst>
              <a:ext uri="{FF2B5EF4-FFF2-40B4-BE49-F238E27FC236}">
                <a16:creationId xmlns:a16="http://schemas.microsoft.com/office/drawing/2014/main" id="{FFB0A1A3-83F1-45A3-A8BD-BD75513A874F}"/>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15566975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Content One-third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400F8-4062-8141-93A4-F737209020B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513AD8B-907E-B14A-9014-DF9D442D1E87}"/>
              </a:ext>
            </a:extLst>
          </p:cNvPr>
          <p:cNvSpPr>
            <a:spLocks noGrp="1"/>
          </p:cNvSpPr>
          <p:nvPr>
            <p:ph sz="half" idx="1"/>
          </p:nvPr>
        </p:nvSpPr>
        <p:spPr>
          <a:xfrm>
            <a:off x="838200" y="1825625"/>
            <a:ext cx="3474720" cy="409432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2175A16-7233-054E-A36D-5F635B0232CE}"/>
              </a:ext>
            </a:extLst>
          </p:cNvPr>
          <p:cNvSpPr>
            <a:spLocks noGrp="1"/>
          </p:cNvSpPr>
          <p:nvPr>
            <p:ph sz="half" idx="2"/>
          </p:nvPr>
        </p:nvSpPr>
        <p:spPr>
          <a:xfrm>
            <a:off x="4404360" y="1825625"/>
            <a:ext cx="6949440" cy="409432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Footer Placeholder 4">
            <a:extLst>
              <a:ext uri="{FF2B5EF4-FFF2-40B4-BE49-F238E27FC236}">
                <a16:creationId xmlns:a16="http://schemas.microsoft.com/office/drawing/2014/main" id="{1C2CC54A-A1B1-40AC-8006-ABA9B9FC05F0}"/>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2" name="Slide Number Placeholder 5">
            <a:extLst>
              <a:ext uri="{FF2B5EF4-FFF2-40B4-BE49-F238E27FC236}">
                <a16:creationId xmlns:a16="http://schemas.microsoft.com/office/drawing/2014/main" id="{2C7F4A8C-DEC5-477A-A674-4F1B2015B2FD}"/>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
        <p:nvSpPr>
          <p:cNvPr id="7" name="Content Placeholder 2">
            <a:extLst>
              <a:ext uri="{FF2B5EF4-FFF2-40B4-BE49-F238E27FC236}">
                <a16:creationId xmlns:a16="http://schemas.microsoft.com/office/drawing/2014/main" id="{BD5E60FA-03DC-4DD3-ADB5-558FDAFF1803}"/>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298788309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19" name="Footer Placeholder 4">
            <a:extLst>
              <a:ext uri="{FF2B5EF4-FFF2-40B4-BE49-F238E27FC236}">
                <a16:creationId xmlns:a16="http://schemas.microsoft.com/office/drawing/2014/main" id="{8D711B50-3A59-48A2-A209-B476E7DC43BF}"/>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20" name="Slide Number Placeholder 5">
            <a:extLst>
              <a:ext uri="{FF2B5EF4-FFF2-40B4-BE49-F238E27FC236}">
                <a16:creationId xmlns:a16="http://schemas.microsoft.com/office/drawing/2014/main" id="{D3C81F90-0DC2-4709-914C-368BE8FBB22C}"/>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
        <p:nvSpPr>
          <p:cNvPr id="6" name="Content Placeholder 2">
            <a:extLst>
              <a:ext uri="{FF2B5EF4-FFF2-40B4-BE49-F238E27FC236}">
                <a16:creationId xmlns:a16="http://schemas.microsoft.com/office/drawing/2014/main" id="{49BB8AE0-DD96-4F82-9F50-CC0F857CB122}"/>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348396487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3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D8C336-3C5F-4475-B913-71AE9D1E1D38}"/>
              </a:ext>
            </a:extLst>
          </p:cNvPr>
          <p:cNvSpPr>
            <a:spLocks noGrp="1"/>
          </p:cNvSpPr>
          <p:nvPr>
            <p:ph type="title"/>
          </p:nvPr>
        </p:nvSpPr>
        <p:spPr/>
        <p:txBody>
          <a:bodyPr/>
          <a:lstStyle/>
          <a:p>
            <a:r>
              <a:rPr lang="en-US"/>
              <a:t>Click to edit Master title style</a:t>
            </a:r>
          </a:p>
        </p:txBody>
      </p:sp>
      <p:sp>
        <p:nvSpPr>
          <p:cNvPr id="12" name="Footer Placeholder 4">
            <a:extLst>
              <a:ext uri="{FF2B5EF4-FFF2-40B4-BE49-F238E27FC236}">
                <a16:creationId xmlns:a16="http://schemas.microsoft.com/office/drawing/2014/main" id="{2AE19DB8-3628-4951-BF6A-AE9F8EE24DA1}"/>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3" name="Slide Number Placeholder 5">
            <a:extLst>
              <a:ext uri="{FF2B5EF4-FFF2-40B4-BE49-F238E27FC236}">
                <a16:creationId xmlns:a16="http://schemas.microsoft.com/office/drawing/2014/main" id="{99E47987-E3C3-4EAB-B8FE-3E7B8E195C22}"/>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
        <p:nvSpPr>
          <p:cNvPr id="6" name="Content Placeholder 2">
            <a:extLst>
              <a:ext uri="{FF2B5EF4-FFF2-40B4-BE49-F238E27FC236}">
                <a16:creationId xmlns:a16="http://schemas.microsoft.com/office/drawing/2014/main" id="{46B9EACB-CC9C-4FC1-93B9-07D1FEE48632}"/>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186845720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D8C336-3C5F-4475-B913-71AE9D1E1D38}"/>
              </a:ext>
            </a:extLst>
          </p:cNvPr>
          <p:cNvSpPr>
            <a:spLocks noGrp="1"/>
          </p:cNvSpPr>
          <p:nvPr>
            <p:ph type="title"/>
          </p:nvPr>
        </p:nvSpPr>
        <p:spPr/>
        <p:txBody>
          <a:bodyPr/>
          <a:lstStyle/>
          <a:p>
            <a:r>
              <a:rPr lang="en-US"/>
              <a:t>Click to edit Master title style</a:t>
            </a:r>
          </a:p>
        </p:txBody>
      </p:sp>
      <p:sp>
        <p:nvSpPr>
          <p:cNvPr id="12" name="Footer Placeholder 4">
            <a:extLst>
              <a:ext uri="{FF2B5EF4-FFF2-40B4-BE49-F238E27FC236}">
                <a16:creationId xmlns:a16="http://schemas.microsoft.com/office/drawing/2014/main" id="{2AE19DB8-3628-4951-BF6A-AE9F8EE24DA1}"/>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3" name="Slide Number Placeholder 5">
            <a:extLst>
              <a:ext uri="{FF2B5EF4-FFF2-40B4-BE49-F238E27FC236}">
                <a16:creationId xmlns:a16="http://schemas.microsoft.com/office/drawing/2014/main" id="{99E47987-E3C3-4EAB-B8FE-3E7B8E195C22}"/>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
        <p:nvSpPr>
          <p:cNvPr id="6" name="Content Placeholder 2">
            <a:extLst>
              <a:ext uri="{FF2B5EF4-FFF2-40B4-BE49-F238E27FC236}">
                <a16:creationId xmlns:a16="http://schemas.microsoft.com/office/drawing/2014/main" id="{46B9EACB-CC9C-4FC1-93B9-07D1FEE48632}"/>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97322290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4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D8C336-3C5F-4475-B913-71AE9D1E1D38}"/>
              </a:ext>
            </a:extLst>
          </p:cNvPr>
          <p:cNvSpPr>
            <a:spLocks noGrp="1"/>
          </p:cNvSpPr>
          <p:nvPr>
            <p:ph type="title"/>
          </p:nvPr>
        </p:nvSpPr>
        <p:spPr/>
        <p:txBody>
          <a:bodyPr/>
          <a:lstStyle/>
          <a:p>
            <a:r>
              <a:rPr lang="en-US"/>
              <a:t>Click to edit Master title style</a:t>
            </a:r>
          </a:p>
        </p:txBody>
      </p:sp>
      <p:sp>
        <p:nvSpPr>
          <p:cNvPr id="12" name="Footer Placeholder 4">
            <a:extLst>
              <a:ext uri="{FF2B5EF4-FFF2-40B4-BE49-F238E27FC236}">
                <a16:creationId xmlns:a16="http://schemas.microsoft.com/office/drawing/2014/main" id="{2AE19DB8-3628-4951-BF6A-AE9F8EE24DA1}"/>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3" name="Slide Number Placeholder 5">
            <a:extLst>
              <a:ext uri="{FF2B5EF4-FFF2-40B4-BE49-F238E27FC236}">
                <a16:creationId xmlns:a16="http://schemas.microsoft.com/office/drawing/2014/main" id="{99E47987-E3C3-4EAB-B8FE-3E7B8E195C22}"/>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
        <p:nvSpPr>
          <p:cNvPr id="6" name="Content Placeholder 2">
            <a:extLst>
              <a:ext uri="{FF2B5EF4-FFF2-40B4-BE49-F238E27FC236}">
                <a16:creationId xmlns:a16="http://schemas.microsoft.com/office/drawing/2014/main" id="{46B9EACB-CC9C-4FC1-93B9-07D1FEE48632}"/>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12767913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A87A34-81AB-432B-8DAE-1953F412C126}" type="datetimeFigureOut">
              <a:rPr lang="en-US" smtClean="0"/>
              <a:t>11/9/2021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F1FABC0-072B-4F22-8F9B-95A9D10B0206}" type="slidenum">
              <a:rPr lang="en-US" smtClean="0"/>
              <a:pPr/>
              <a:t>‹#›</a:t>
            </a:fld>
            <a:endParaRPr lang="en-US"/>
          </a:p>
        </p:txBody>
      </p:sp>
    </p:spTree>
    <p:extLst>
      <p:ext uri="{BB962C8B-B14F-4D97-AF65-F5344CB8AC3E}">
        <p14:creationId xmlns:p14="http://schemas.microsoft.com/office/powerpoint/2010/main" val="4263053951"/>
      </p:ext>
    </p:extLst>
  </p:cSld>
  <p:clrMapOvr>
    <a:masterClrMapping/>
  </p:clrMapOvr>
  <p:hf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5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D8C336-3C5F-4475-B913-71AE9D1E1D38}"/>
              </a:ext>
            </a:extLst>
          </p:cNvPr>
          <p:cNvSpPr>
            <a:spLocks noGrp="1"/>
          </p:cNvSpPr>
          <p:nvPr>
            <p:ph type="title"/>
          </p:nvPr>
        </p:nvSpPr>
        <p:spPr/>
        <p:txBody>
          <a:bodyPr/>
          <a:lstStyle/>
          <a:p>
            <a:r>
              <a:rPr lang="en-US"/>
              <a:t>Click to edit Master title style</a:t>
            </a:r>
          </a:p>
        </p:txBody>
      </p:sp>
      <p:sp>
        <p:nvSpPr>
          <p:cNvPr id="12" name="Footer Placeholder 4">
            <a:extLst>
              <a:ext uri="{FF2B5EF4-FFF2-40B4-BE49-F238E27FC236}">
                <a16:creationId xmlns:a16="http://schemas.microsoft.com/office/drawing/2014/main" id="{2AE19DB8-3628-4951-BF6A-AE9F8EE24DA1}"/>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3" name="Slide Number Placeholder 5">
            <a:extLst>
              <a:ext uri="{FF2B5EF4-FFF2-40B4-BE49-F238E27FC236}">
                <a16:creationId xmlns:a16="http://schemas.microsoft.com/office/drawing/2014/main" id="{99E47987-E3C3-4EAB-B8FE-3E7B8E195C22}"/>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
        <p:nvSpPr>
          <p:cNvPr id="6" name="Content Placeholder 2">
            <a:extLst>
              <a:ext uri="{FF2B5EF4-FFF2-40B4-BE49-F238E27FC236}">
                <a16:creationId xmlns:a16="http://schemas.microsoft.com/office/drawing/2014/main" id="{46B9EACB-CC9C-4FC1-93B9-07D1FEE48632}"/>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75474197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6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D8C336-3C5F-4475-B913-71AE9D1E1D38}"/>
              </a:ext>
            </a:extLst>
          </p:cNvPr>
          <p:cNvSpPr>
            <a:spLocks noGrp="1"/>
          </p:cNvSpPr>
          <p:nvPr>
            <p:ph type="title"/>
          </p:nvPr>
        </p:nvSpPr>
        <p:spPr/>
        <p:txBody>
          <a:bodyPr/>
          <a:lstStyle/>
          <a:p>
            <a:r>
              <a:rPr lang="en-US"/>
              <a:t>Click to edit Master title style</a:t>
            </a:r>
          </a:p>
        </p:txBody>
      </p:sp>
      <p:sp>
        <p:nvSpPr>
          <p:cNvPr id="12" name="Footer Placeholder 4">
            <a:extLst>
              <a:ext uri="{FF2B5EF4-FFF2-40B4-BE49-F238E27FC236}">
                <a16:creationId xmlns:a16="http://schemas.microsoft.com/office/drawing/2014/main" id="{2AE19DB8-3628-4951-BF6A-AE9F8EE24DA1}"/>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3" name="Slide Number Placeholder 5">
            <a:extLst>
              <a:ext uri="{FF2B5EF4-FFF2-40B4-BE49-F238E27FC236}">
                <a16:creationId xmlns:a16="http://schemas.microsoft.com/office/drawing/2014/main" id="{99E47987-E3C3-4EAB-B8FE-3E7B8E195C22}"/>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
        <p:nvSpPr>
          <p:cNvPr id="6" name="Content Placeholder 2">
            <a:extLst>
              <a:ext uri="{FF2B5EF4-FFF2-40B4-BE49-F238E27FC236}">
                <a16:creationId xmlns:a16="http://schemas.microsoft.com/office/drawing/2014/main" id="{46B9EACB-CC9C-4FC1-93B9-07D1FEE48632}"/>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21150804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7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D8C336-3C5F-4475-B913-71AE9D1E1D38}"/>
              </a:ext>
            </a:extLst>
          </p:cNvPr>
          <p:cNvSpPr>
            <a:spLocks noGrp="1"/>
          </p:cNvSpPr>
          <p:nvPr>
            <p:ph type="title"/>
          </p:nvPr>
        </p:nvSpPr>
        <p:spPr/>
        <p:txBody>
          <a:bodyPr/>
          <a:lstStyle/>
          <a:p>
            <a:r>
              <a:rPr lang="en-US"/>
              <a:t>Click to edit Master title style</a:t>
            </a:r>
          </a:p>
        </p:txBody>
      </p:sp>
      <p:sp>
        <p:nvSpPr>
          <p:cNvPr id="12" name="Footer Placeholder 4">
            <a:extLst>
              <a:ext uri="{FF2B5EF4-FFF2-40B4-BE49-F238E27FC236}">
                <a16:creationId xmlns:a16="http://schemas.microsoft.com/office/drawing/2014/main" id="{2AE19DB8-3628-4951-BF6A-AE9F8EE24DA1}"/>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3" name="Slide Number Placeholder 5">
            <a:extLst>
              <a:ext uri="{FF2B5EF4-FFF2-40B4-BE49-F238E27FC236}">
                <a16:creationId xmlns:a16="http://schemas.microsoft.com/office/drawing/2014/main" id="{99E47987-E3C3-4EAB-B8FE-3E7B8E195C22}"/>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
        <p:nvSpPr>
          <p:cNvPr id="6" name="Content Placeholder 2">
            <a:extLst>
              <a:ext uri="{FF2B5EF4-FFF2-40B4-BE49-F238E27FC236}">
                <a16:creationId xmlns:a16="http://schemas.microsoft.com/office/drawing/2014/main" id="{46B9EACB-CC9C-4FC1-93B9-07D1FEE48632}"/>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427448599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CED841-5B96-493E-B5C6-3F11E62C5BB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78A1748-C7E9-47CB-8DD5-CAF35627C21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Footer Placeholder 4">
            <a:extLst>
              <a:ext uri="{FF2B5EF4-FFF2-40B4-BE49-F238E27FC236}">
                <a16:creationId xmlns:a16="http://schemas.microsoft.com/office/drawing/2014/main" id="{3D92DF03-1E18-4FCB-BA95-7B242DE98A08}"/>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4" name="Slide Number Placeholder 5">
            <a:extLst>
              <a:ext uri="{FF2B5EF4-FFF2-40B4-BE49-F238E27FC236}">
                <a16:creationId xmlns:a16="http://schemas.microsoft.com/office/drawing/2014/main" id="{D7901D9B-BF16-4CA6-BB85-435FB4CF4E33}"/>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
        <p:nvSpPr>
          <p:cNvPr id="7" name="Content Placeholder 2">
            <a:extLst>
              <a:ext uri="{FF2B5EF4-FFF2-40B4-BE49-F238E27FC236}">
                <a16:creationId xmlns:a16="http://schemas.microsoft.com/office/drawing/2014/main" id="{FFB0A1A3-83F1-45A3-A8BD-BD75513A874F}"/>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377025795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CED841-5B96-493E-B5C6-3F11E62C5BB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78A1748-C7E9-47CB-8DD5-CAF35627C21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Footer Placeholder 4">
            <a:extLst>
              <a:ext uri="{FF2B5EF4-FFF2-40B4-BE49-F238E27FC236}">
                <a16:creationId xmlns:a16="http://schemas.microsoft.com/office/drawing/2014/main" id="{3D92DF03-1E18-4FCB-BA95-7B242DE98A08}"/>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4" name="Slide Number Placeholder 5">
            <a:extLst>
              <a:ext uri="{FF2B5EF4-FFF2-40B4-BE49-F238E27FC236}">
                <a16:creationId xmlns:a16="http://schemas.microsoft.com/office/drawing/2014/main" id="{D7901D9B-BF16-4CA6-BB85-435FB4CF4E33}"/>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
        <p:nvSpPr>
          <p:cNvPr id="7" name="Content Placeholder 2">
            <a:extLst>
              <a:ext uri="{FF2B5EF4-FFF2-40B4-BE49-F238E27FC236}">
                <a16:creationId xmlns:a16="http://schemas.microsoft.com/office/drawing/2014/main" id="{FFB0A1A3-83F1-45A3-A8BD-BD75513A874F}"/>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278656623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8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D8C336-3C5F-4475-B913-71AE9D1E1D38}"/>
              </a:ext>
            </a:extLst>
          </p:cNvPr>
          <p:cNvSpPr>
            <a:spLocks noGrp="1"/>
          </p:cNvSpPr>
          <p:nvPr>
            <p:ph type="title"/>
          </p:nvPr>
        </p:nvSpPr>
        <p:spPr/>
        <p:txBody>
          <a:bodyPr/>
          <a:lstStyle/>
          <a:p>
            <a:r>
              <a:rPr lang="en-US"/>
              <a:t>Click to edit Master title style</a:t>
            </a:r>
          </a:p>
        </p:txBody>
      </p:sp>
      <p:sp>
        <p:nvSpPr>
          <p:cNvPr id="12" name="Footer Placeholder 4">
            <a:extLst>
              <a:ext uri="{FF2B5EF4-FFF2-40B4-BE49-F238E27FC236}">
                <a16:creationId xmlns:a16="http://schemas.microsoft.com/office/drawing/2014/main" id="{2AE19DB8-3628-4951-BF6A-AE9F8EE24DA1}"/>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3" name="Slide Number Placeholder 5">
            <a:extLst>
              <a:ext uri="{FF2B5EF4-FFF2-40B4-BE49-F238E27FC236}">
                <a16:creationId xmlns:a16="http://schemas.microsoft.com/office/drawing/2014/main" id="{99E47987-E3C3-4EAB-B8FE-3E7B8E195C22}"/>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
        <p:nvSpPr>
          <p:cNvPr id="6" name="Content Placeholder 2">
            <a:extLst>
              <a:ext uri="{FF2B5EF4-FFF2-40B4-BE49-F238E27FC236}">
                <a16:creationId xmlns:a16="http://schemas.microsoft.com/office/drawing/2014/main" id="{46B9EACB-CC9C-4FC1-93B9-07D1FEE48632}"/>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140212979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9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D8C336-3C5F-4475-B913-71AE9D1E1D38}"/>
              </a:ext>
            </a:extLst>
          </p:cNvPr>
          <p:cNvSpPr>
            <a:spLocks noGrp="1"/>
          </p:cNvSpPr>
          <p:nvPr>
            <p:ph type="title"/>
          </p:nvPr>
        </p:nvSpPr>
        <p:spPr/>
        <p:txBody>
          <a:bodyPr/>
          <a:lstStyle/>
          <a:p>
            <a:r>
              <a:rPr lang="en-US"/>
              <a:t>Click to edit Master title style</a:t>
            </a:r>
          </a:p>
        </p:txBody>
      </p:sp>
      <p:sp>
        <p:nvSpPr>
          <p:cNvPr id="12" name="Footer Placeholder 4">
            <a:extLst>
              <a:ext uri="{FF2B5EF4-FFF2-40B4-BE49-F238E27FC236}">
                <a16:creationId xmlns:a16="http://schemas.microsoft.com/office/drawing/2014/main" id="{2AE19DB8-3628-4951-BF6A-AE9F8EE24DA1}"/>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3" name="Slide Number Placeholder 5">
            <a:extLst>
              <a:ext uri="{FF2B5EF4-FFF2-40B4-BE49-F238E27FC236}">
                <a16:creationId xmlns:a16="http://schemas.microsoft.com/office/drawing/2014/main" id="{99E47987-E3C3-4EAB-B8FE-3E7B8E195C22}"/>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
        <p:nvSpPr>
          <p:cNvPr id="6" name="Content Placeholder 2">
            <a:extLst>
              <a:ext uri="{FF2B5EF4-FFF2-40B4-BE49-F238E27FC236}">
                <a16:creationId xmlns:a16="http://schemas.microsoft.com/office/drawing/2014/main" id="{46B9EACB-CC9C-4FC1-93B9-07D1FEE48632}"/>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302140840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0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D8C336-3C5F-4475-B913-71AE9D1E1D38}"/>
              </a:ext>
            </a:extLst>
          </p:cNvPr>
          <p:cNvSpPr>
            <a:spLocks noGrp="1"/>
          </p:cNvSpPr>
          <p:nvPr>
            <p:ph type="title"/>
          </p:nvPr>
        </p:nvSpPr>
        <p:spPr/>
        <p:txBody>
          <a:bodyPr/>
          <a:lstStyle/>
          <a:p>
            <a:r>
              <a:rPr lang="en-US"/>
              <a:t>Click to edit Master title style</a:t>
            </a:r>
          </a:p>
        </p:txBody>
      </p:sp>
      <p:sp>
        <p:nvSpPr>
          <p:cNvPr id="12" name="Footer Placeholder 4">
            <a:extLst>
              <a:ext uri="{FF2B5EF4-FFF2-40B4-BE49-F238E27FC236}">
                <a16:creationId xmlns:a16="http://schemas.microsoft.com/office/drawing/2014/main" id="{2AE19DB8-3628-4951-BF6A-AE9F8EE24DA1}"/>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3" name="Slide Number Placeholder 5">
            <a:extLst>
              <a:ext uri="{FF2B5EF4-FFF2-40B4-BE49-F238E27FC236}">
                <a16:creationId xmlns:a16="http://schemas.microsoft.com/office/drawing/2014/main" id="{99E47987-E3C3-4EAB-B8FE-3E7B8E195C22}"/>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
        <p:nvSpPr>
          <p:cNvPr id="6" name="Content Placeholder 2">
            <a:extLst>
              <a:ext uri="{FF2B5EF4-FFF2-40B4-BE49-F238E27FC236}">
                <a16:creationId xmlns:a16="http://schemas.microsoft.com/office/drawing/2014/main" id="{46B9EACB-CC9C-4FC1-93B9-07D1FEE48632}"/>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211525329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D8C336-3C5F-4475-B913-71AE9D1E1D38}"/>
              </a:ext>
            </a:extLst>
          </p:cNvPr>
          <p:cNvSpPr>
            <a:spLocks noGrp="1"/>
          </p:cNvSpPr>
          <p:nvPr>
            <p:ph type="title"/>
          </p:nvPr>
        </p:nvSpPr>
        <p:spPr/>
        <p:txBody>
          <a:bodyPr/>
          <a:lstStyle/>
          <a:p>
            <a:r>
              <a:rPr lang="en-US"/>
              <a:t>Click to edit Master title style</a:t>
            </a:r>
          </a:p>
        </p:txBody>
      </p:sp>
      <p:sp>
        <p:nvSpPr>
          <p:cNvPr id="12" name="Footer Placeholder 4">
            <a:extLst>
              <a:ext uri="{FF2B5EF4-FFF2-40B4-BE49-F238E27FC236}">
                <a16:creationId xmlns:a16="http://schemas.microsoft.com/office/drawing/2014/main" id="{2AE19DB8-3628-4951-BF6A-AE9F8EE24DA1}"/>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3" name="Slide Number Placeholder 5">
            <a:extLst>
              <a:ext uri="{FF2B5EF4-FFF2-40B4-BE49-F238E27FC236}">
                <a16:creationId xmlns:a16="http://schemas.microsoft.com/office/drawing/2014/main" id="{99E47987-E3C3-4EAB-B8FE-3E7B8E195C22}"/>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
        <p:nvSpPr>
          <p:cNvPr id="6" name="Content Placeholder 2">
            <a:extLst>
              <a:ext uri="{FF2B5EF4-FFF2-40B4-BE49-F238E27FC236}">
                <a16:creationId xmlns:a16="http://schemas.microsoft.com/office/drawing/2014/main" id="{46B9EACB-CC9C-4FC1-93B9-07D1FEE48632}"/>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336653776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2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D8C336-3C5F-4475-B913-71AE9D1E1D38}"/>
              </a:ext>
            </a:extLst>
          </p:cNvPr>
          <p:cNvSpPr>
            <a:spLocks noGrp="1"/>
          </p:cNvSpPr>
          <p:nvPr>
            <p:ph type="title"/>
          </p:nvPr>
        </p:nvSpPr>
        <p:spPr/>
        <p:txBody>
          <a:bodyPr/>
          <a:lstStyle/>
          <a:p>
            <a:r>
              <a:rPr lang="en-US"/>
              <a:t>Click to edit Master title style</a:t>
            </a:r>
          </a:p>
        </p:txBody>
      </p:sp>
      <p:sp>
        <p:nvSpPr>
          <p:cNvPr id="12" name="Footer Placeholder 4">
            <a:extLst>
              <a:ext uri="{FF2B5EF4-FFF2-40B4-BE49-F238E27FC236}">
                <a16:creationId xmlns:a16="http://schemas.microsoft.com/office/drawing/2014/main" id="{2AE19DB8-3628-4951-BF6A-AE9F8EE24DA1}"/>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3" name="Slide Number Placeholder 5">
            <a:extLst>
              <a:ext uri="{FF2B5EF4-FFF2-40B4-BE49-F238E27FC236}">
                <a16:creationId xmlns:a16="http://schemas.microsoft.com/office/drawing/2014/main" id="{99E47987-E3C3-4EAB-B8FE-3E7B8E195C22}"/>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
        <p:nvSpPr>
          <p:cNvPr id="6" name="Content Placeholder 2">
            <a:extLst>
              <a:ext uri="{FF2B5EF4-FFF2-40B4-BE49-F238E27FC236}">
                <a16:creationId xmlns:a16="http://schemas.microsoft.com/office/drawing/2014/main" id="{46B9EACB-CC9C-4FC1-93B9-07D1FEE48632}"/>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19803086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t>11/9/2021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F1FABC0-072B-4F22-8F9B-95A9D10B0206}" type="slidenum">
              <a:rPr lang="en-US" smtClean="0"/>
              <a:pPr/>
              <a:t>‹#›</a:t>
            </a:fld>
            <a:endParaRPr lang="en-US"/>
          </a:p>
        </p:txBody>
      </p:sp>
    </p:spTree>
    <p:extLst>
      <p:ext uri="{BB962C8B-B14F-4D97-AF65-F5344CB8AC3E}">
        <p14:creationId xmlns:p14="http://schemas.microsoft.com/office/powerpoint/2010/main" val="345405761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13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D8C336-3C5F-4475-B913-71AE9D1E1D38}"/>
              </a:ext>
            </a:extLst>
          </p:cNvPr>
          <p:cNvSpPr>
            <a:spLocks noGrp="1"/>
          </p:cNvSpPr>
          <p:nvPr>
            <p:ph type="title"/>
          </p:nvPr>
        </p:nvSpPr>
        <p:spPr/>
        <p:txBody>
          <a:bodyPr/>
          <a:lstStyle/>
          <a:p>
            <a:r>
              <a:rPr lang="en-US"/>
              <a:t>Click to edit Master title style</a:t>
            </a:r>
          </a:p>
        </p:txBody>
      </p:sp>
      <p:sp>
        <p:nvSpPr>
          <p:cNvPr id="12" name="Footer Placeholder 4">
            <a:extLst>
              <a:ext uri="{FF2B5EF4-FFF2-40B4-BE49-F238E27FC236}">
                <a16:creationId xmlns:a16="http://schemas.microsoft.com/office/drawing/2014/main" id="{2AE19DB8-3628-4951-BF6A-AE9F8EE24DA1}"/>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3" name="Slide Number Placeholder 5">
            <a:extLst>
              <a:ext uri="{FF2B5EF4-FFF2-40B4-BE49-F238E27FC236}">
                <a16:creationId xmlns:a16="http://schemas.microsoft.com/office/drawing/2014/main" id="{99E47987-E3C3-4EAB-B8FE-3E7B8E195C22}"/>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
        <p:nvSpPr>
          <p:cNvPr id="6" name="Content Placeholder 2">
            <a:extLst>
              <a:ext uri="{FF2B5EF4-FFF2-40B4-BE49-F238E27FC236}">
                <a16:creationId xmlns:a16="http://schemas.microsoft.com/office/drawing/2014/main" id="{46B9EACB-CC9C-4FC1-93B9-07D1FEE48632}"/>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286578597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CED841-5B96-493E-B5C6-3F11E62C5BB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78A1748-C7E9-47CB-8DD5-CAF35627C21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Footer Placeholder 4">
            <a:extLst>
              <a:ext uri="{FF2B5EF4-FFF2-40B4-BE49-F238E27FC236}">
                <a16:creationId xmlns:a16="http://schemas.microsoft.com/office/drawing/2014/main" id="{3D92DF03-1E18-4FCB-BA95-7B242DE98A08}"/>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4" name="Slide Number Placeholder 5">
            <a:extLst>
              <a:ext uri="{FF2B5EF4-FFF2-40B4-BE49-F238E27FC236}">
                <a16:creationId xmlns:a16="http://schemas.microsoft.com/office/drawing/2014/main" id="{D7901D9B-BF16-4CA6-BB85-435FB4CF4E33}"/>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
        <p:nvSpPr>
          <p:cNvPr id="7" name="Content Placeholder 2">
            <a:extLst>
              <a:ext uri="{FF2B5EF4-FFF2-40B4-BE49-F238E27FC236}">
                <a16:creationId xmlns:a16="http://schemas.microsoft.com/office/drawing/2014/main" id="{FFB0A1A3-83F1-45A3-A8BD-BD75513A874F}"/>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315661139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780706-718F-4937-AE41-91149A90C7D8}"/>
              </a:ext>
            </a:extLst>
          </p:cNvPr>
          <p:cNvSpPr>
            <a:spLocks noGrp="1"/>
          </p:cNvSpPr>
          <p:nvPr>
            <p:ph type="title"/>
          </p:nvPr>
        </p:nvSpPr>
        <p:spPr>
          <a:xfrm>
            <a:off x="831850" y="689827"/>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B1C3683-A134-4A73-87DC-7E4AA575ED41}"/>
              </a:ext>
            </a:extLst>
          </p:cNvPr>
          <p:cNvSpPr>
            <a:spLocks noGrp="1"/>
          </p:cNvSpPr>
          <p:nvPr>
            <p:ph type="body" idx="1"/>
          </p:nvPr>
        </p:nvSpPr>
        <p:spPr>
          <a:xfrm>
            <a:off x="831850" y="3771774"/>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4" name="Footer Placeholder 4">
            <a:extLst>
              <a:ext uri="{FF2B5EF4-FFF2-40B4-BE49-F238E27FC236}">
                <a16:creationId xmlns:a16="http://schemas.microsoft.com/office/drawing/2014/main" id="{7B563618-9649-4CEA-804C-6869F5CE4776}"/>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5" name="Slide Number Placeholder 5">
            <a:extLst>
              <a:ext uri="{FF2B5EF4-FFF2-40B4-BE49-F238E27FC236}">
                <a16:creationId xmlns:a16="http://schemas.microsoft.com/office/drawing/2014/main" id="{B3AA7267-3EF8-4D0F-A809-7F7DE091B380}"/>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Tree>
    <p:extLst>
      <p:ext uri="{BB962C8B-B14F-4D97-AF65-F5344CB8AC3E}">
        <p14:creationId xmlns:p14="http://schemas.microsoft.com/office/powerpoint/2010/main" val="214705191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Content Only">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2994C2F-79BD-7046-9D8B-099FAA394F43}"/>
              </a:ext>
            </a:extLst>
          </p:cNvPr>
          <p:cNvSpPr>
            <a:spLocks noGrp="1"/>
          </p:cNvSpPr>
          <p:nvPr>
            <p:ph idx="1"/>
          </p:nvPr>
        </p:nvSpPr>
        <p:spPr>
          <a:xfrm>
            <a:off x="838200" y="365125"/>
            <a:ext cx="10515600" cy="556270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Footer Placeholder 4">
            <a:extLst>
              <a:ext uri="{FF2B5EF4-FFF2-40B4-BE49-F238E27FC236}">
                <a16:creationId xmlns:a16="http://schemas.microsoft.com/office/drawing/2014/main" id="{E05DEE7E-0EF5-4292-9002-C480C26889A0}"/>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1" name="Slide Number Placeholder 5">
            <a:extLst>
              <a:ext uri="{FF2B5EF4-FFF2-40B4-BE49-F238E27FC236}">
                <a16:creationId xmlns:a16="http://schemas.microsoft.com/office/drawing/2014/main" id="{1DCF93AF-E44B-4AAE-9370-805F844F5DE3}"/>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
        <p:nvSpPr>
          <p:cNvPr id="6" name="Content Placeholder 2">
            <a:extLst>
              <a:ext uri="{FF2B5EF4-FFF2-40B4-BE49-F238E27FC236}">
                <a16:creationId xmlns:a16="http://schemas.microsoft.com/office/drawing/2014/main" id="{5668053A-9457-4B57-99D3-6FB087AB5CBC}"/>
              </a:ext>
            </a:extLst>
          </p:cNvPr>
          <p:cNvSpPr>
            <a:spLocks noGrp="1"/>
          </p:cNvSpPr>
          <p:nvPr>
            <p:ph sz="quarter" idx="11" hasCustomPrompt="1"/>
          </p:nvPr>
        </p:nvSpPr>
        <p:spPr>
          <a:xfrm>
            <a:off x="10363200" y="5615375"/>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127489403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Defini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E6AD58-0FFA-2B49-81D8-FE363DB757EE}"/>
              </a:ext>
            </a:extLst>
          </p:cNvPr>
          <p:cNvSpPr>
            <a:spLocks noGrp="1"/>
          </p:cNvSpPr>
          <p:nvPr>
            <p:ph type="title"/>
          </p:nvPr>
        </p:nvSpPr>
        <p:spPr>
          <a:xfrm>
            <a:off x="831850" y="1923391"/>
            <a:ext cx="10515600" cy="530352"/>
          </a:xfrm>
        </p:spPr>
        <p:txBody>
          <a:bodyPr anchor="b">
            <a:normAutofit/>
          </a:bodyPr>
          <a:lstStyle>
            <a:lvl1pPr>
              <a:defRPr sz="3000"/>
            </a:lvl1pPr>
          </a:lstStyle>
          <a:p>
            <a:r>
              <a:rPr lang="en-US"/>
              <a:t>Click to edit Master title style</a:t>
            </a:r>
          </a:p>
        </p:txBody>
      </p:sp>
      <p:sp>
        <p:nvSpPr>
          <p:cNvPr id="3" name="Text Placeholder 2">
            <a:extLst>
              <a:ext uri="{FF2B5EF4-FFF2-40B4-BE49-F238E27FC236}">
                <a16:creationId xmlns:a16="http://schemas.microsoft.com/office/drawing/2014/main" id="{AED4B8B8-EA03-6046-961E-F7E0DD0920BC}"/>
              </a:ext>
            </a:extLst>
          </p:cNvPr>
          <p:cNvSpPr>
            <a:spLocks noGrp="1"/>
          </p:cNvSpPr>
          <p:nvPr>
            <p:ph type="body" idx="1"/>
          </p:nvPr>
        </p:nvSpPr>
        <p:spPr>
          <a:xfrm>
            <a:off x="831850" y="2532991"/>
            <a:ext cx="10515600" cy="2743029"/>
          </a:xfrm>
        </p:spPr>
        <p:txBody>
          <a:bodyPr>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5" name="Footer Placeholder 4">
            <a:extLst>
              <a:ext uri="{FF2B5EF4-FFF2-40B4-BE49-F238E27FC236}">
                <a16:creationId xmlns:a16="http://schemas.microsoft.com/office/drawing/2014/main" id="{04C55961-A15A-41E6-A4EE-D74BD3E26624}"/>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6" name="Slide Number Placeholder 5">
            <a:extLst>
              <a:ext uri="{FF2B5EF4-FFF2-40B4-BE49-F238E27FC236}">
                <a16:creationId xmlns:a16="http://schemas.microsoft.com/office/drawing/2014/main" id="{20CC225A-72BE-4CEE-8525-05F018C9EF8D}"/>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
        <p:nvSpPr>
          <p:cNvPr id="7" name="Content Placeholder 2">
            <a:extLst>
              <a:ext uri="{FF2B5EF4-FFF2-40B4-BE49-F238E27FC236}">
                <a16:creationId xmlns:a16="http://schemas.microsoft.com/office/drawing/2014/main" id="{0CE9AEC4-5BB8-4916-BDC8-522A52E8D834}"/>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940267581"/>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1440">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D4ACC6-4AF3-494E-9FF4-3D6976BB4EB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38E2F7C-6BF2-447E-A81B-90B3223CC7F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8328602-84F3-432E-BE21-83160E9B91F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885E86F-75AC-4737-88D2-678EE1F81F2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16E115B-0FC4-454F-98C3-C635F8E4D28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Footer Placeholder 4">
            <a:extLst>
              <a:ext uri="{FF2B5EF4-FFF2-40B4-BE49-F238E27FC236}">
                <a16:creationId xmlns:a16="http://schemas.microsoft.com/office/drawing/2014/main" id="{36E4F578-7476-4C5C-9ADC-184BAF2186DF}"/>
              </a:ext>
            </a:extLst>
          </p:cNvPr>
          <p:cNvSpPr>
            <a:spLocks noGrp="1"/>
          </p:cNvSpPr>
          <p:nvPr>
            <p:ph type="ftr" sz="quarter" idx="10"/>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7" name="Slide Number Placeholder 5">
            <a:extLst>
              <a:ext uri="{FF2B5EF4-FFF2-40B4-BE49-F238E27FC236}">
                <a16:creationId xmlns:a16="http://schemas.microsoft.com/office/drawing/2014/main" id="{A490FDD9-2294-4002-A71D-6A2728037810}"/>
              </a:ext>
            </a:extLst>
          </p:cNvPr>
          <p:cNvSpPr>
            <a:spLocks noGrp="1"/>
          </p:cNvSpPr>
          <p:nvPr>
            <p:ph type="sldNum" sz="quarter" idx="11"/>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
        <p:nvSpPr>
          <p:cNvPr id="9" name="Content Placeholder 2">
            <a:extLst>
              <a:ext uri="{FF2B5EF4-FFF2-40B4-BE49-F238E27FC236}">
                <a16:creationId xmlns:a16="http://schemas.microsoft.com/office/drawing/2014/main" id="{587B4786-381E-4205-B571-76421405C659}"/>
              </a:ext>
            </a:extLst>
          </p:cNvPr>
          <p:cNvSpPr>
            <a:spLocks noGrp="1"/>
          </p:cNvSpPr>
          <p:nvPr>
            <p:ph sz="quarter" idx="12"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283528290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18504D-5BE4-4919-80C3-80C2B9BA80D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9F9A1CB-2668-4894-ADCB-A673B2D15EE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68C6C71-1F51-4083-9B19-7CAAC861337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4" name="Footer Placeholder 4">
            <a:extLst>
              <a:ext uri="{FF2B5EF4-FFF2-40B4-BE49-F238E27FC236}">
                <a16:creationId xmlns:a16="http://schemas.microsoft.com/office/drawing/2014/main" id="{CDFEF0BA-0963-43B0-83AE-8D12025965C4}"/>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5" name="Slide Number Placeholder 5">
            <a:extLst>
              <a:ext uri="{FF2B5EF4-FFF2-40B4-BE49-F238E27FC236}">
                <a16:creationId xmlns:a16="http://schemas.microsoft.com/office/drawing/2014/main" id="{791B9EA7-BE7C-42BF-9F7B-DB36CF81AC33}"/>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
        <p:nvSpPr>
          <p:cNvPr id="7" name="Content Placeholder 2">
            <a:extLst>
              <a:ext uri="{FF2B5EF4-FFF2-40B4-BE49-F238E27FC236}">
                <a16:creationId xmlns:a16="http://schemas.microsoft.com/office/drawing/2014/main" id="{C21362B9-208D-4DB2-99B3-BA7D01212D56}"/>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25271493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BCAC61-1959-44FA-8A93-F4B1FECD3DB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57A0646-0B52-49E3-9349-C902CFC17E0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428A237A-1713-4B4E-961F-D4A79D934E5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6" name="Footer Placeholder 4">
            <a:extLst>
              <a:ext uri="{FF2B5EF4-FFF2-40B4-BE49-F238E27FC236}">
                <a16:creationId xmlns:a16="http://schemas.microsoft.com/office/drawing/2014/main" id="{15B3B4FA-F86C-4A54-AFAB-544DAE573160}"/>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7" name="Slide Number Placeholder 5">
            <a:extLst>
              <a:ext uri="{FF2B5EF4-FFF2-40B4-BE49-F238E27FC236}">
                <a16:creationId xmlns:a16="http://schemas.microsoft.com/office/drawing/2014/main" id="{3D9B0C6B-D7A4-47B6-B443-041EBC0AFC54}"/>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
        <p:nvSpPr>
          <p:cNvPr id="8" name="Content Placeholder 2">
            <a:extLst>
              <a:ext uri="{FF2B5EF4-FFF2-40B4-BE49-F238E27FC236}">
                <a16:creationId xmlns:a16="http://schemas.microsoft.com/office/drawing/2014/main" id="{331E84F8-12C5-40E5-A45C-E4BEFB7ED94D}"/>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359052367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ontent Two-thirds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400F8-4062-8141-93A4-F737209020B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513AD8B-907E-B14A-9014-DF9D442D1E87}"/>
              </a:ext>
            </a:extLst>
          </p:cNvPr>
          <p:cNvSpPr>
            <a:spLocks noGrp="1"/>
          </p:cNvSpPr>
          <p:nvPr>
            <p:ph sz="half" idx="1"/>
          </p:nvPr>
        </p:nvSpPr>
        <p:spPr>
          <a:xfrm>
            <a:off x="7879080" y="1828800"/>
            <a:ext cx="3474720" cy="409903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2175A16-7233-054E-A36D-5F635B0232CE}"/>
              </a:ext>
            </a:extLst>
          </p:cNvPr>
          <p:cNvSpPr>
            <a:spLocks noGrp="1"/>
          </p:cNvSpPr>
          <p:nvPr>
            <p:ph sz="half" idx="2"/>
          </p:nvPr>
        </p:nvSpPr>
        <p:spPr>
          <a:xfrm>
            <a:off x="838199" y="1828800"/>
            <a:ext cx="6949440" cy="409903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Footer Placeholder 4">
            <a:extLst>
              <a:ext uri="{FF2B5EF4-FFF2-40B4-BE49-F238E27FC236}">
                <a16:creationId xmlns:a16="http://schemas.microsoft.com/office/drawing/2014/main" id="{5B3DA184-B0C9-474F-8A7B-BECFCD743D89}"/>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2" name="Slide Number Placeholder 5">
            <a:extLst>
              <a:ext uri="{FF2B5EF4-FFF2-40B4-BE49-F238E27FC236}">
                <a16:creationId xmlns:a16="http://schemas.microsoft.com/office/drawing/2014/main" id="{399EE9E5-A378-44F2-BF9B-3202813097BD}"/>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
        <p:nvSpPr>
          <p:cNvPr id="7" name="Content Placeholder 2">
            <a:extLst>
              <a:ext uri="{FF2B5EF4-FFF2-40B4-BE49-F238E27FC236}">
                <a16:creationId xmlns:a16="http://schemas.microsoft.com/office/drawing/2014/main" id="{F4882E59-CF7D-41E5-88A8-18E87385456E}"/>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69871617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Sub Heading One-third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565A75-5113-0442-B764-1FD593F8FE0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CA77C8D-4613-8845-985D-FCB670E2C17C}"/>
              </a:ext>
            </a:extLst>
          </p:cNvPr>
          <p:cNvSpPr>
            <a:spLocks noGrp="1"/>
          </p:cNvSpPr>
          <p:nvPr>
            <p:ph type="body" idx="1"/>
          </p:nvPr>
        </p:nvSpPr>
        <p:spPr>
          <a:xfrm>
            <a:off x="839788" y="1675886"/>
            <a:ext cx="10515600" cy="6762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9D13C29-A3D5-9E4C-B068-E58B25DE406F}"/>
              </a:ext>
            </a:extLst>
          </p:cNvPr>
          <p:cNvSpPr>
            <a:spLocks noGrp="1"/>
          </p:cNvSpPr>
          <p:nvPr>
            <p:ph sz="half" idx="2"/>
          </p:nvPr>
        </p:nvSpPr>
        <p:spPr>
          <a:xfrm>
            <a:off x="839788" y="2337360"/>
            <a:ext cx="3474720" cy="357733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a:extLst>
              <a:ext uri="{FF2B5EF4-FFF2-40B4-BE49-F238E27FC236}">
                <a16:creationId xmlns:a16="http://schemas.microsoft.com/office/drawing/2014/main" id="{97AD8FAD-63EC-D640-8732-76DCA0C4AA69}"/>
              </a:ext>
            </a:extLst>
          </p:cNvPr>
          <p:cNvSpPr>
            <a:spLocks noGrp="1"/>
          </p:cNvSpPr>
          <p:nvPr>
            <p:ph sz="quarter" idx="4"/>
          </p:nvPr>
        </p:nvSpPr>
        <p:spPr>
          <a:xfrm>
            <a:off x="4419600" y="2337360"/>
            <a:ext cx="6935788" cy="357733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Footer Placeholder 4">
            <a:extLst>
              <a:ext uri="{FF2B5EF4-FFF2-40B4-BE49-F238E27FC236}">
                <a16:creationId xmlns:a16="http://schemas.microsoft.com/office/drawing/2014/main" id="{6A54EEF4-638C-4F27-9E79-C445BD2A794D}"/>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4" name="Slide Number Placeholder 5">
            <a:extLst>
              <a:ext uri="{FF2B5EF4-FFF2-40B4-BE49-F238E27FC236}">
                <a16:creationId xmlns:a16="http://schemas.microsoft.com/office/drawing/2014/main" id="{C9491CCE-C01C-4615-8BA6-1CD1D608290A}"/>
              </a:ext>
            </a:extLst>
          </p:cNvPr>
          <p:cNvSpPr>
            <a:spLocks noGrp="1"/>
          </p:cNvSpPr>
          <p:nvPr>
            <p:ph type="sldNum" sz="quarter" idx="10"/>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
        <p:nvSpPr>
          <p:cNvPr id="9" name="Content Placeholder 2">
            <a:extLst>
              <a:ext uri="{FF2B5EF4-FFF2-40B4-BE49-F238E27FC236}">
                <a16:creationId xmlns:a16="http://schemas.microsoft.com/office/drawing/2014/main" id="{5A07CFA4-F15B-47EA-AF7F-A6AD3A832D20}"/>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30923310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8A87A34-81AB-432B-8DAE-1953F412C126}" type="datetimeFigureOut">
              <a:rPr lang="en-US" smtClean="0"/>
              <a:t>11/9/2021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F1FABC0-072B-4F22-8F9B-95A9D10B0206}" type="slidenum">
              <a:rPr lang="en-US" smtClean="0"/>
              <a:pPr/>
              <a:t>‹#›</a:t>
            </a:fld>
            <a:endParaRPr lang="en-US"/>
          </a:p>
        </p:txBody>
      </p:sp>
    </p:spTree>
    <p:extLst>
      <p:ext uri="{BB962C8B-B14F-4D97-AF65-F5344CB8AC3E}">
        <p14:creationId xmlns:p14="http://schemas.microsoft.com/office/powerpoint/2010/main" val="4013626439"/>
      </p:ext>
    </p:extLst>
  </p:cSld>
  <p:clrMapOvr>
    <a:masterClrMapping/>
  </p:clrMapOvr>
  <p:hf hdr="0" ftr="0" dt="0"/>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hree Columns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400F8-4062-8141-93A4-F737209020B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513AD8B-907E-B14A-9014-DF9D442D1E87}"/>
              </a:ext>
            </a:extLst>
          </p:cNvPr>
          <p:cNvSpPr>
            <a:spLocks noGrp="1"/>
          </p:cNvSpPr>
          <p:nvPr>
            <p:ph sz="half" idx="1"/>
          </p:nvPr>
        </p:nvSpPr>
        <p:spPr>
          <a:xfrm>
            <a:off x="7879080" y="1854666"/>
            <a:ext cx="3474720" cy="40574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2175A16-7233-054E-A36D-5F635B0232CE}"/>
              </a:ext>
            </a:extLst>
          </p:cNvPr>
          <p:cNvSpPr>
            <a:spLocks noGrp="1"/>
          </p:cNvSpPr>
          <p:nvPr>
            <p:ph sz="half" idx="2"/>
          </p:nvPr>
        </p:nvSpPr>
        <p:spPr>
          <a:xfrm>
            <a:off x="838200" y="1850122"/>
            <a:ext cx="3474720" cy="406194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2">
            <a:extLst>
              <a:ext uri="{FF2B5EF4-FFF2-40B4-BE49-F238E27FC236}">
                <a16:creationId xmlns:a16="http://schemas.microsoft.com/office/drawing/2014/main" id="{9513AD8B-907E-B14A-9014-DF9D442D1E87}"/>
              </a:ext>
            </a:extLst>
          </p:cNvPr>
          <p:cNvSpPr>
            <a:spLocks noGrp="1"/>
          </p:cNvSpPr>
          <p:nvPr>
            <p:ph sz="half" idx="13"/>
          </p:nvPr>
        </p:nvSpPr>
        <p:spPr>
          <a:xfrm>
            <a:off x="4358640" y="1854666"/>
            <a:ext cx="3474720" cy="40574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Footer Placeholder 4">
            <a:extLst>
              <a:ext uri="{FF2B5EF4-FFF2-40B4-BE49-F238E27FC236}">
                <a16:creationId xmlns:a16="http://schemas.microsoft.com/office/drawing/2014/main" id="{62EC4D44-4A53-41D3-8C59-04C89173B82B}"/>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4" name="Slide Number Placeholder 5">
            <a:extLst>
              <a:ext uri="{FF2B5EF4-FFF2-40B4-BE49-F238E27FC236}">
                <a16:creationId xmlns:a16="http://schemas.microsoft.com/office/drawing/2014/main" id="{5434E3D2-21FE-4821-84C7-F37A9A655F49}"/>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
        <p:nvSpPr>
          <p:cNvPr id="10" name="Content Placeholder 2">
            <a:extLst>
              <a:ext uri="{FF2B5EF4-FFF2-40B4-BE49-F238E27FC236}">
                <a16:creationId xmlns:a16="http://schemas.microsoft.com/office/drawing/2014/main" id="{F8467819-2C73-41C7-911A-62CAD25D6424}"/>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343808594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ontent with Bottom Two Columns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400F8-4062-8141-93A4-F737209020B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513AD8B-907E-B14A-9014-DF9D442D1E87}"/>
              </a:ext>
            </a:extLst>
          </p:cNvPr>
          <p:cNvSpPr>
            <a:spLocks noGrp="1"/>
          </p:cNvSpPr>
          <p:nvPr>
            <p:ph sz="half" idx="1"/>
          </p:nvPr>
        </p:nvSpPr>
        <p:spPr>
          <a:xfrm>
            <a:off x="6205728" y="2958660"/>
            <a:ext cx="5148072" cy="29718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2175A16-7233-054E-A36D-5F635B0232CE}"/>
              </a:ext>
            </a:extLst>
          </p:cNvPr>
          <p:cNvSpPr>
            <a:spLocks noGrp="1"/>
          </p:cNvSpPr>
          <p:nvPr>
            <p:ph sz="half" idx="2"/>
          </p:nvPr>
        </p:nvSpPr>
        <p:spPr>
          <a:xfrm>
            <a:off x="838200" y="1725735"/>
            <a:ext cx="10515600" cy="119787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2">
            <a:extLst>
              <a:ext uri="{FF2B5EF4-FFF2-40B4-BE49-F238E27FC236}">
                <a16:creationId xmlns:a16="http://schemas.microsoft.com/office/drawing/2014/main" id="{9513AD8B-907E-B14A-9014-DF9D442D1E87}"/>
              </a:ext>
            </a:extLst>
          </p:cNvPr>
          <p:cNvSpPr>
            <a:spLocks noGrp="1"/>
          </p:cNvSpPr>
          <p:nvPr>
            <p:ph sz="half" idx="13"/>
          </p:nvPr>
        </p:nvSpPr>
        <p:spPr>
          <a:xfrm>
            <a:off x="838200" y="2958660"/>
            <a:ext cx="5148072" cy="2971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Footer Placeholder 4">
            <a:extLst>
              <a:ext uri="{FF2B5EF4-FFF2-40B4-BE49-F238E27FC236}">
                <a16:creationId xmlns:a16="http://schemas.microsoft.com/office/drawing/2014/main" id="{D3272883-C5F6-453F-B642-5AEA9FCD1997}"/>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4" name="Slide Number Placeholder 5">
            <a:extLst>
              <a:ext uri="{FF2B5EF4-FFF2-40B4-BE49-F238E27FC236}">
                <a16:creationId xmlns:a16="http://schemas.microsoft.com/office/drawing/2014/main" id="{925BA8CE-14C6-4487-821D-849D15E30170}"/>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
        <p:nvSpPr>
          <p:cNvPr id="10" name="Content Placeholder 2">
            <a:extLst>
              <a:ext uri="{FF2B5EF4-FFF2-40B4-BE49-F238E27FC236}">
                <a16:creationId xmlns:a16="http://schemas.microsoft.com/office/drawing/2014/main" id="{055D11A9-8D12-43A7-91C1-D86FDA27EC0F}"/>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137490968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ontent with Bottom Three Columns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400F8-4062-8141-93A4-F737209020B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513AD8B-907E-B14A-9014-DF9D442D1E87}"/>
              </a:ext>
            </a:extLst>
          </p:cNvPr>
          <p:cNvSpPr>
            <a:spLocks noGrp="1"/>
          </p:cNvSpPr>
          <p:nvPr>
            <p:ph sz="half" idx="1"/>
          </p:nvPr>
        </p:nvSpPr>
        <p:spPr>
          <a:xfrm>
            <a:off x="7879080" y="2942891"/>
            <a:ext cx="3474720" cy="298503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2175A16-7233-054E-A36D-5F635B0232CE}"/>
              </a:ext>
            </a:extLst>
          </p:cNvPr>
          <p:cNvSpPr>
            <a:spLocks noGrp="1"/>
          </p:cNvSpPr>
          <p:nvPr>
            <p:ph sz="half" idx="2"/>
          </p:nvPr>
        </p:nvSpPr>
        <p:spPr>
          <a:xfrm>
            <a:off x="838200" y="1850122"/>
            <a:ext cx="10515600" cy="109276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2">
            <a:extLst>
              <a:ext uri="{FF2B5EF4-FFF2-40B4-BE49-F238E27FC236}">
                <a16:creationId xmlns:a16="http://schemas.microsoft.com/office/drawing/2014/main" id="{9513AD8B-907E-B14A-9014-DF9D442D1E87}"/>
              </a:ext>
            </a:extLst>
          </p:cNvPr>
          <p:cNvSpPr>
            <a:spLocks noGrp="1"/>
          </p:cNvSpPr>
          <p:nvPr>
            <p:ph sz="half" idx="13"/>
          </p:nvPr>
        </p:nvSpPr>
        <p:spPr>
          <a:xfrm>
            <a:off x="838200" y="2942891"/>
            <a:ext cx="3474720" cy="298503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2">
            <a:extLst>
              <a:ext uri="{FF2B5EF4-FFF2-40B4-BE49-F238E27FC236}">
                <a16:creationId xmlns:a16="http://schemas.microsoft.com/office/drawing/2014/main" id="{9513AD8B-907E-B14A-9014-DF9D442D1E87}"/>
              </a:ext>
            </a:extLst>
          </p:cNvPr>
          <p:cNvSpPr>
            <a:spLocks noGrp="1"/>
          </p:cNvSpPr>
          <p:nvPr>
            <p:ph sz="half" idx="14"/>
          </p:nvPr>
        </p:nvSpPr>
        <p:spPr>
          <a:xfrm>
            <a:off x="4358640" y="2942891"/>
            <a:ext cx="3474720" cy="298503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Footer Placeholder 4">
            <a:extLst>
              <a:ext uri="{FF2B5EF4-FFF2-40B4-BE49-F238E27FC236}">
                <a16:creationId xmlns:a16="http://schemas.microsoft.com/office/drawing/2014/main" id="{4E81A263-0818-47C6-8419-B105D8EC142F}"/>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6" name="Slide Number Placeholder 5">
            <a:extLst>
              <a:ext uri="{FF2B5EF4-FFF2-40B4-BE49-F238E27FC236}">
                <a16:creationId xmlns:a16="http://schemas.microsoft.com/office/drawing/2014/main" id="{1E4EFF03-7379-4634-8CE7-1E50B37A21D1}"/>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
        <p:nvSpPr>
          <p:cNvPr id="11" name="Content Placeholder 2">
            <a:extLst>
              <a:ext uri="{FF2B5EF4-FFF2-40B4-BE49-F238E27FC236}">
                <a16:creationId xmlns:a16="http://schemas.microsoft.com/office/drawing/2014/main" id="{231353FF-A2A6-4825-8E2A-7404D3B1662D}"/>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387846522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3 Columns with Capti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5CA276-3EEB-494F-BFE8-D3F3335B1E80}"/>
              </a:ext>
            </a:extLst>
          </p:cNvPr>
          <p:cNvSpPr>
            <a:spLocks noGrp="1"/>
          </p:cNvSpPr>
          <p:nvPr>
            <p:ph type="title"/>
          </p:nvPr>
        </p:nvSpPr>
        <p:spPr>
          <a:xfrm>
            <a:off x="838200" y="365125"/>
            <a:ext cx="10515600" cy="1325563"/>
          </a:xfrm>
        </p:spPr>
        <p:txBody>
          <a:bodyPr/>
          <a:lstStyle/>
          <a:p>
            <a:r>
              <a:rPr lang="en-US"/>
              <a:t>Click to edit Master title style</a:t>
            </a:r>
          </a:p>
        </p:txBody>
      </p:sp>
      <p:sp>
        <p:nvSpPr>
          <p:cNvPr id="10" name="Content Placeholder 2">
            <a:extLst>
              <a:ext uri="{FF2B5EF4-FFF2-40B4-BE49-F238E27FC236}">
                <a16:creationId xmlns:a16="http://schemas.microsoft.com/office/drawing/2014/main" id="{9513AD8B-907E-B14A-9014-DF9D442D1E87}"/>
              </a:ext>
            </a:extLst>
          </p:cNvPr>
          <p:cNvSpPr>
            <a:spLocks noGrp="1"/>
          </p:cNvSpPr>
          <p:nvPr>
            <p:ph sz="half" idx="13"/>
          </p:nvPr>
        </p:nvSpPr>
        <p:spPr>
          <a:xfrm>
            <a:off x="838200" y="1804140"/>
            <a:ext cx="3474720" cy="365335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2">
            <a:extLst>
              <a:ext uri="{FF2B5EF4-FFF2-40B4-BE49-F238E27FC236}">
                <a16:creationId xmlns:a16="http://schemas.microsoft.com/office/drawing/2014/main" id="{9513AD8B-907E-B14A-9014-DF9D442D1E87}"/>
              </a:ext>
            </a:extLst>
          </p:cNvPr>
          <p:cNvSpPr>
            <a:spLocks noGrp="1"/>
          </p:cNvSpPr>
          <p:nvPr>
            <p:ph sz="half" idx="14"/>
          </p:nvPr>
        </p:nvSpPr>
        <p:spPr>
          <a:xfrm>
            <a:off x="4358640" y="1804139"/>
            <a:ext cx="3474720" cy="365335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2">
            <a:extLst>
              <a:ext uri="{FF2B5EF4-FFF2-40B4-BE49-F238E27FC236}">
                <a16:creationId xmlns:a16="http://schemas.microsoft.com/office/drawing/2014/main" id="{9513AD8B-907E-B14A-9014-DF9D442D1E87}"/>
              </a:ext>
            </a:extLst>
          </p:cNvPr>
          <p:cNvSpPr>
            <a:spLocks noGrp="1"/>
          </p:cNvSpPr>
          <p:nvPr>
            <p:ph sz="half" idx="15"/>
          </p:nvPr>
        </p:nvSpPr>
        <p:spPr>
          <a:xfrm>
            <a:off x="7879080" y="1804138"/>
            <a:ext cx="3474720" cy="365335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2">
            <a:extLst>
              <a:ext uri="{FF2B5EF4-FFF2-40B4-BE49-F238E27FC236}">
                <a16:creationId xmlns:a16="http://schemas.microsoft.com/office/drawing/2014/main" id="{5CA77C8D-4613-8845-985D-FCB670E2C17C}"/>
              </a:ext>
            </a:extLst>
          </p:cNvPr>
          <p:cNvSpPr>
            <a:spLocks noGrp="1"/>
          </p:cNvSpPr>
          <p:nvPr>
            <p:ph type="body" idx="1"/>
          </p:nvPr>
        </p:nvSpPr>
        <p:spPr>
          <a:xfrm>
            <a:off x="838200" y="5457498"/>
            <a:ext cx="3473132" cy="457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4" name="Text Placeholder 4">
            <a:extLst>
              <a:ext uri="{FF2B5EF4-FFF2-40B4-BE49-F238E27FC236}">
                <a16:creationId xmlns:a16="http://schemas.microsoft.com/office/drawing/2014/main" id="{9ACC2017-E855-D94A-8292-EDAF9ACDEF26}"/>
              </a:ext>
            </a:extLst>
          </p:cNvPr>
          <p:cNvSpPr>
            <a:spLocks noGrp="1"/>
          </p:cNvSpPr>
          <p:nvPr>
            <p:ph type="body" sz="quarter" idx="3"/>
          </p:nvPr>
        </p:nvSpPr>
        <p:spPr>
          <a:xfrm>
            <a:off x="4358640" y="5475891"/>
            <a:ext cx="3474720" cy="457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5" name="Text Placeholder 4">
            <a:extLst>
              <a:ext uri="{FF2B5EF4-FFF2-40B4-BE49-F238E27FC236}">
                <a16:creationId xmlns:a16="http://schemas.microsoft.com/office/drawing/2014/main" id="{9ACC2017-E855-D94A-8292-EDAF9ACDEF26}"/>
              </a:ext>
            </a:extLst>
          </p:cNvPr>
          <p:cNvSpPr>
            <a:spLocks noGrp="1"/>
          </p:cNvSpPr>
          <p:nvPr>
            <p:ph type="body" sz="quarter" idx="16"/>
          </p:nvPr>
        </p:nvSpPr>
        <p:spPr>
          <a:xfrm>
            <a:off x="7875037" y="5475891"/>
            <a:ext cx="3478763" cy="457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1" name="Footer Placeholder 4">
            <a:extLst>
              <a:ext uri="{FF2B5EF4-FFF2-40B4-BE49-F238E27FC236}">
                <a16:creationId xmlns:a16="http://schemas.microsoft.com/office/drawing/2014/main" id="{A4D04F55-BE80-4059-BF8A-6F702ADB4413}"/>
              </a:ext>
            </a:extLst>
          </p:cNvPr>
          <p:cNvSpPr>
            <a:spLocks noGrp="1"/>
          </p:cNvSpPr>
          <p:nvPr>
            <p:ph type="ftr" sz="quarter" idx="17"/>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22" name="Slide Number Placeholder 5">
            <a:extLst>
              <a:ext uri="{FF2B5EF4-FFF2-40B4-BE49-F238E27FC236}">
                <a16:creationId xmlns:a16="http://schemas.microsoft.com/office/drawing/2014/main" id="{706B4632-E0C2-463B-8EB6-1D869E087FA6}"/>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
        <p:nvSpPr>
          <p:cNvPr id="16" name="Content Placeholder 2">
            <a:extLst>
              <a:ext uri="{FF2B5EF4-FFF2-40B4-BE49-F238E27FC236}">
                <a16:creationId xmlns:a16="http://schemas.microsoft.com/office/drawing/2014/main" id="{3E6AA582-4E7B-49AE-837A-566C2DE0F9DC}"/>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405555409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3 Columns and 2 Rows with Capti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5CA276-3EEB-494F-BFE8-D3F3335B1E80}"/>
              </a:ext>
            </a:extLst>
          </p:cNvPr>
          <p:cNvSpPr>
            <a:spLocks noGrp="1"/>
          </p:cNvSpPr>
          <p:nvPr>
            <p:ph type="title"/>
          </p:nvPr>
        </p:nvSpPr>
        <p:spPr>
          <a:xfrm>
            <a:off x="838200" y="365125"/>
            <a:ext cx="10515600" cy="1325563"/>
          </a:xfrm>
        </p:spPr>
        <p:txBody>
          <a:bodyPr/>
          <a:lstStyle/>
          <a:p>
            <a:r>
              <a:rPr lang="en-US"/>
              <a:t>Click to edit Master title style</a:t>
            </a:r>
          </a:p>
        </p:txBody>
      </p:sp>
      <p:sp>
        <p:nvSpPr>
          <p:cNvPr id="10" name="Content Placeholder 2">
            <a:extLst>
              <a:ext uri="{FF2B5EF4-FFF2-40B4-BE49-F238E27FC236}">
                <a16:creationId xmlns:a16="http://schemas.microsoft.com/office/drawing/2014/main" id="{9513AD8B-907E-B14A-9014-DF9D442D1E87}"/>
              </a:ext>
            </a:extLst>
          </p:cNvPr>
          <p:cNvSpPr>
            <a:spLocks noGrp="1"/>
          </p:cNvSpPr>
          <p:nvPr>
            <p:ph sz="half" idx="13"/>
          </p:nvPr>
        </p:nvSpPr>
        <p:spPr>
          <a:xfrm>
            <a:off x="841248" y="1777261"/>
            <a:ext cx="3474720" cy="1600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2">
            <a:extLst>
              <a:ext uri="{FF2B5EF4-FFF2-40B4-BE49-F238E27FC236}">
                <a16:creationId xmlns:a16="http://schemas.microsoft.com/office/drawing/2014/main" id="{9513AD8B-907E-B14A-9014-DF9D442D1E87}"/>
              </a:ext>
            </a:extLst>
          </p:cNvPr>
          <p:cNvSpPr>
            <a:spLocks noGrp="1"/>
          </p:cNvSpPr>
          <p:nvPr>
            <p:ph sz="half" idx="14"/>
          </p:nvPr>
        </p:nvSpPr>
        <p:spPr>
          <a:xfrm>
            <a:off x="4358640" y="1752600"/>
            <a:ext cx="3474720" cy="1600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2">
            <a:extLst>
              <a:ext uri="{FF2B5EF4-FFF2-40B4-BE49-F238E27FC236}">
                <a16:creationId xmlns:a16="http://schemas.microsoft.com/office/drawing/2014/main" id="{9513AD8B-907E-B14A-9014-DF9D442D1E87}"/>
              </a:ext>
            </a:extLst>
          </p:cNvPr>
          <p:cNvSpPr>
            <a:spLocks noGrp="1"/>
          </p:cNvSpPr>
          <p:nvPr>
            <p:ph sz="half" idx="15"/>
          </p:nvPr>
        </p:nvSpPr>
        <p:spPr>
          <a:xfrm>
            <a:off x="7882128" y="1752600"/>
            <a:ext cx="3474720" cy="1600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2">
            <a:extLst>
              <a:ext uri="{FF2B5EF4-FFF2-40B4-BE49-F238E27FC236}">
                <a16:creationId xmlns:a16="http://schemas.microsoft.com/office/drawing/2014/main" id="{5CA77C8D-4613-8845-985D-FCB670E2C17C}"/>
              </a:ext>
            </a:extLst>
          </p:cNvPr>
          <p:cNvSpPr>
            <a:spLocks noGrp="1"/>
          </p:cNvSpPr>
          <p:nvPr>
            <p:ph type="body" idx="1"/>
          </p:nvPr>
        </p:nvSpPr>
        <p:spPr>
          <a:xfrm>
            <a:off x="841248" y="5545217"/>
            <a:ext cx="3473132" cy="457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4" name="Text Placeholder 4">
            <a:extLst>
              <a:ext uri="{FF2B5EF4-FFF2-40B4-BE49-F238E27FC236}">
                <a16:creationId xmlns:a16="http://schemas.microsoft.com/office/drawing/2014/main" id="{9ACC2017-E855-D94A-8292-EDAF9ACDEF26}"/>
              </a:ext>
            </a:extLst>
          </p:cNvPr>
          <p:cNvSpPr>
            <a:spLocks noGrp="1"/>
          </p:cNvSpPr>
          <p:nvPr>
            <p:ph type="body" sz="quarter" idx="3"/>
          </p:nvPr>
        </p:nvSpPr>
        <p:spPr>
          <a:xfrm>
            <a:off x="4350882" y="5545217"/>
            <a:ext cx="3490236" cy="457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5" name="Text Placeholder 4">
            <a:extLst>
              <a:ext uri="{FF2B5EF4-FFF2-40B4-BE49-F238E27FC236}">
                <a16:creationId xmlns:a16="http://schemas.microsoft.com/office/drawing/2014/main" id="{9ACC2017-E855-D94A-8292-EDAF9ACDEF26}"/>
              </a:ext>
            </a:extLst>
          </p:cNvPr>
          <p:cNvSpPr>
            <a:spLocks noGrp="1"/>
          </p:cNvSpPr>
          <p:nvPr>
            <p:ph type="body" sz="quarter" idx="16"/>
          </p:nvPr>
        </p:nvSpPr>
        <p:spPr>
          <a:xfrm>
            <a:off x="7882128" y="5545217"/>
            <a:ext cx="3490236" cy="457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2">
            <a:extLst>
              <a:ext uri="{FF2B5EF4-FFF2-40B4-BE49-F238E27FC236}">
                <a16:creationId xmlns:a16="http://schemas.microsoft.com/office/drawing/2014/main" id="{5CA77C8D-4613-8845-985D-FCB670E2C17C}"/>
              </a:ext>
            </a:extLst>
          </p:cNvPr>
          <p:cNvSpPr>
            <a:spLocks noGrp="1"/>
          </p:cNvSpPr>
          <p:nvPr>
            <p:ph type="body" idx="17"/>
          </p:nvPr>
        </p:nvSpPr>
        <p:spPr>
          <a:xfrm>
            <a:off x="841248" y="3367525"/>
            <a:ext cx="3473132" cy="457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7" name="Text Placeholder 4">
            <a:extLst>
              <a:ext uri="{FF2B5EF4-FFF2-40B4-BE49-F238E27FC236}">
                <a16:creationId xmlns:a16="http://schemas.microsoft.com/office/drawing/2014/main" id="{9ACC2017-E855-D94A-8292-EDAF9ACDEF26}"/>
              </a:ext>
            </a:extLst>
          </p:cNvPr>
          <p:cNvSpPr>
            <a:spLocks noGrp="1"/>
          </p:cNvSpPr>
          <p:nvPr>
            <p:ph type="body" sz="quarter" idx="18"/>
          </p:nvPr>
        </p:nvSpPr>
        <p:spPr>
          <a:xfrm>
            <a:off x="4350882" y="3367525"/>
            <a:ext cx="3490236" cy="457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8" name="Text Placeholder 4">
            <a:extLst>
              <a:ext uri="{FF2B5EF4-FFF2-40B4-BE49-F238E27FC236}">
                <a16:creationId xmlns:a16="http://schemas.microsoft.com/office/drawing/2014/main" id="{9ACC2017-E855-D94A-8292-EDAF9ACDEF26}"/>
              </a:ext>
            </a:extLst>
          </p:cNvPr>
          <p:cNvSpPr>
            <a:spLocks noGrp="1"/>
          </p:cNvSpPr>
          <p:nvPr>
            <p:ph type="body" sz="quarter" idx="19"/>
          </p:nvPr>
        </p:nvSpPr>
        <p:spPr>
          <a:xfrm>
            <a:off x="7882128" y="3367525"/>
            <a:ext cx="3490236" cy="457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Content Placeholder 2">
            <a:extLst>
              <a:ext uri="{FF2B5EF4-FFF2-40B4-BE49-F238E27FC236}">
                <a16:creationId xmlns:a16="http://schemas.microsoft.com/office/drawing/2014/main" id="{9513AD8B-907E-B14A-9014-DF9D442D1E87}"/>
              </a:ext>
            </a:extLst>
          </p:cNvPr>
          <p:cNvSpPr>
            <a:spLocks noGrp="1"/>
          </p:cNvSpPr>
          <p:nvPr>
            <p:ph sz="half" idx="20"/>
          </p:nvPr>
        </p:nvSpPr>
        <p:spPr>
          <a:xfrm>
            <a:off x="841248" y="3930674"/>
            <a:ext cx="3474720" cy="1600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Content Placeholder 2">
            <a:extLst>
              <a:ext uri="{FF2B5EF4-FFF2-40B4-BE49-F238E27FC236}">
                <a16:creationId xmlns:a16="http://schemas.microsoft.com/office/drawing/2014/main" id="{9513AD8B-907E-B14A-9014-DF9D442D1E87}"/>
              </a:ext>
            </a:extLst>
          </p:cNvPr>
          <p:cNvSpPr>
            <a:spLocks noGrp="1"/>
          </p:cNvSpPr>
          <p:nvPr>
            <p:ph sz="half" idx="21"/>
          </p:nvPr>
        </p:nvSpPr>
        <p:spPr>
          <a:xfrm>
            <a:off x="4358640" y="3930673"/>
            <a:ext cx="3474720" cy="1600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Content Placeholder 2">
            <a:extLst>
              <a:ext uri="{FF2B5EF4-FFF2-40B4-BE49-F238E27FC236}">
                <a16:creationId xmlns:a16="http://schemas.microsoft.com/office/drawing/2014/main" id="{9513AD8B-907E-B14A-9014-DF9D442D1E87}"/>
              </a:ext>
            </a:extLst>
          </p:cNvPr>
          <p:cNvSpPr>
            <a:spLocks noGrp="1"/>
          </p:cNvSpPr>
          <p:nvPr>
            <p:ph sz="half" idx="22"/>
          </p:nvPr>
        </p:nvSpPr>
        <p:spPr>
          <a:xfrm>
            <a:off x="7882128" y="3930672"/>
            <a:ext cx="3474720" cy="1600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Footer Placeholder 4">
            <a:extLst>
              <a:ext uri="{FF2B5EF4-FFF2-40B4-BE49-F238E27FC236}">
                <a16:creationId xmlns:a16="http://schemas.microsoft.com/office/drawing/2014/main" id="{16936372-A19F-455C-B945-16E5A35B7510}"/>
              </a:ext>
            </a:extLst>
          </p:cNvPr>
          <p:cNvSpPr>
            <a:spLocks noGrp="1"/>
          </p:cNvSpPr>
          <p:nvPr>
            <p:ph type="ftr" sz="quarter" idx="2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29" name="Slide Number Placeholder 5">
            <a:extLst>
              <a:ext uri="{FF2B5EF4-FFF2-40B4-BE49-F238E27FC236}">
                <a16:creationId xmlns:a16="http://schemas.microsoft.com/office/drawing/2014/main" id="{8B0ABDF7-8194-447D-A272-1A3DC0216779}"/>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
        <p:nvSpPr>
          <p:cNvPr id="23" name="Content Placeholder 2">
            <a:extLst>
              <a:ext uri="{FF2B5EF4-FFF2-40B4-BE49-F238E27FC236}">
                <a16:creationId xmlns:a16="http://schemas.microsoft.com/office/drawing/2014/main" id="{9A3F2760-6514-4032-8AF5-6083FD049095}"/>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2517403900"/>
      </p:ext>
    </p:extLst>
  </p:cSld>
  <p:clrMapOvr>
    <a:masterClrMapping/>
  </p:clrMapOvr>
  <p:extLst>
    <p:ext uri="{DCECCB84-F9BA-43D5-87BE-67443E8EF086}">
      <p15:sldGuideLst xmlns:p15="http://schemas.microsoft.com/office/powerpoint/2012/main">
        <p15:guide id="1" orient="horz" pos="2520">
          <p15:clr>
            <a:srgbClr val="FBAE40"/>
          </p15:clr>
        </p15:guide>
        <p15:guide id="2" pos="3840">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967899-E73B-4BF9-A6F6-10BDBA84255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5B12140-12DE-4EFB-AB1A-A5EAB1EF41E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Footer Placeholder 4">
            <a:extLst>
              <a:ext uri="{FF2B5EF4-FFF2-40B4-BE49-F238E27FC236}">
                <a16:creationId xmlns:a16="http://schemas.microsoft.com/office/drawing/2014/main" id="{6D305A53-3690-46D2-A104-5A1EEDF081D0}"/>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4" name="Slide Number Placeholder 5">
            <a:extLst>
              <a:ext uri="{FF2B5EF4-FFF2-40B4-BE49-F238E27FC236}">
                <a16:creationId xmlns:a16="http://schemas.microsoft.com/office/drawing/2014/main" id="{3FC9C7AF-C253-42E7-B992-6028FA2225C2}"/>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
        <p:nvSpPr>
          <p:cNvPr id="7" name="Content Placeholder 2">
            <a:extLst>
              <a:ext uri="{FF2B5EF4-FFF2-40B4-BE49-F238E27FC236}">
                <a16:creationId xmlns:a16="http://schemas.microsoft.com/office/drawing/2014/main" id="{BB95E99A-9F80-4C7D-AAC6-2D59D6135ED3}"/>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117022500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1E3BB56-D9D7-483D-B6AE-4CD0E22D42A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22D5739-7C4F-4F55-8B39-9D9B57482A9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Footer Placeholder 4">
            <a:extLst>
              <a:ext uri="{FF2B5EF4-FFF2-40B4-BE49-F238E27FC236}">
                <a16:creationId xmlns:a16="http://schemas.microsoft.com/office/drawing/2014/main" id="{F880194F-5426-44AE-8F73-1EED54324299}"/>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6" name="Slide Number Placeholder 5">
            <a:extLst>
              <a:ext uri="{FF2B5EF4-FFF2-40B4-BE49-F238E27FC236}">
                <a16:creationId xmlns:a16="http://schemas.microsoft.com/office/drawing/2014/main" id="{09B7EBA2-D578-4400-BB2D-8C170D8B55EA}"/>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
        <p:nvSpPr>
          <p:cNvPr id="7" name="Content Placeholder 2">
            <a:extLst>
              <a:ext uri="{FF2B5EF4-FFF2-40B4-BE49-F238E27FC236}">
                <a16:creationId xmlns:a16="http://schemas.microsoft.com/office/drawing/2014/main" id="{CD84267E-569B-4A7C-BE85-D236CF2BBC8A}"/>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10109658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8A87A34-81AB-432B-8DAE-1953F412C126}" type="datetimeFigureOut">
              <a:rPr lang="en-US" smtClean="0"/>
              <a:t>11/9/2021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F1FABC0-072B-4F22-8F9B-95A9D10B0206}" type="slidenum">
              <a:rPr lang="en-US" smtClean="0"/>
              <a:pPr/>
              <a:t>‹#›</a:t>
            </a:fld>
            <a:endParaRPr lang="en-US"/>
          </a:p>
        </p:txBody>
      </p:sp>
    </p:spTree>
    <p:extLst>
      <p:ext uri="{BB962C8B-B14F-4D97-AF65-F5344CB8AC3E}">
        <p14:creationId xmlns:p14="http://schemas.microsoft.com/office/powerpoint/2010/main" val="2887573080"/>
      </p:ext>
    </p:extLst>
  </p:cSld>
  <p:clrMapOvr>
    <a:masterClrMapping/>
  </p:clrMapOvr>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8A87A34-81AB-432B-8DAE-1953F412C126}" type="datetimeFigureOut">
              <a:rPr lang="en-US" smtClean="0"/>
              <a:t>11/9/2021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F1FABC0-072B-4F22-8F9B-95A9D10B0206}" type="slidenum">
              <a:rPr lang="en-US" smtClean="0"/>
              <a:pPr/>
              <a:t>‹#›</a:t>
            </a:fld>
            <a:endParaRPr lang="en-US"/>
          </a:p>
        </p:txBody>
      </p:sp>
    </p:spTree>
    <p:extLst>
      <p:ext uri="{BB962C8B-B14F-4D97-AF65-F5344CB8AC3E}">
        <p14:creationId xmlns:p14="http://schemas.microsoft.com/office/powerpoint/2010/main" val="803696925"/>
      </p:ext>
    </p:extLst>
  </p:cSld>
  <p:clrMapOvr>
    <a:masterClrMapping/>
  </p:clrMapOvr>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smtClean="0"/>
              <a:t>11/9/2021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F1FABC0-072B-4F22-8F9B-95A9D10B0206}" type="slidenum">
              <a:rPr lang="en-US" smtClean="0"/>
              <a:pPr/>
              <a:t>‹#›</a:t>
            </a:fld>
            <a:endParaRPr lang="en-US"/>
          </a:p>
        </p:txBody>
      </p:sp>
    </p:spTree>
    <p:extLst>
      <p:ext uri="{BB962C8B-B14F-4D97-AF65-F5344CB8AC3E}">
        <p14:creationId xmlns:p14="http://schemas.microsoft.com/office/powerpoint/2010/main" val="3306086598"/>
      </p:ext>
    </p:extLst>
  </p:cSld>
  <p:clrMapOvr>
    <a:masterClrMapping/>
  </p:clrMapOvr>
  <p:hf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11/9/2021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F1FABC0-072B-4F22-8F9B-95A9D10B0206}" type="slidenum">
              <a:rPr lang="en-US" smtClean="0"/>
              <a:pPr/>
              <a:t>‹#›</a:t>
            </a:fld>
            <a:endParaRPr lang="en-US"/>
          </a:p>
        </p:txBody>
      </p:sp>
    </p:spTree>
    <p:extLst>
      <p:ext uri="{BB962C8B-B14F-4D97-AF65-F5344CB8AC3E}">
        <p14:creationId xmlns:p14="http://schemas.microsoft.com/office/powerpoint/2010/main" val="4290091361"/>
      </p:ext>
    </p:extLst>
  </p:cSld>
  <p:clrMapOvr>
    <a:masterClrMapping/>
  </p:clrMapOvr>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11/9/2021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F1FABC0-072B-4F22-8F9B-95A9D10B0206}" type="slidenum">
              <a:rPr lang="en-US" smtClean="0"/>
              <a:pPr/>
              <a:t>‹#›</a:t>
            </a:fld>
            <a:endParaRPr lang="en-US"/>
          </a:p>
        </p:txBody>
      </p:sp>
    </p:spTree>
    <p:extLst>
      <p:ext uri="{BB962C8B-B14F-4D97-AF65-F5344CB8AC3E}">
        <p14:creationId xmlns:p14="http://schemas.microsoft.com/office/powerpoint/2010/main" val="744634483"/>
      </p:ext>
    </p:extLst>
  </p:cSld>
  <p:clrMapOvr>
    <a:masterClrMapping/>
  </p:clrMapOvr>
  <p:hf hdr="0" ftr="0" dt="0"/>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image" Target="../media/image1.wmf"/><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8A87A34-81AB-432B-8DAE-1953F412C126}" type="datetimeFigureOut">
              <a:rPr lang="en-US" smtClean="0"/>
              <a:pPr/>
              <a:t>11/9/2021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F1FABC0-072B-4F22-8F9B-95A9D10B0206}" type="slidenum">
              <a:rPr lang="en-US" smtClean="0"/>
              <a:pPr/>
              <a:t>‹#›</a:t>
            </a:fld>
            <a:endParaRPr lang="en-US"/>
          </a:p>
        </p:txBody>
      </p:sp>
      <p:sp>
        <p:nvSpPr>
          <p:cNvPr id="7" name="Rectangle 6">
            <a:extLst>
              <a:ext uri="{FF2B5EF4-FFF2-40B4-BE49-F238E27FC236}">
                <a16:creationId xmlns:a16="http://schemas.microsoft.com/office/drawing/2014/main" id="{E3C53E6C-05D5-4761-91E8-A3992C569B70}"/>
              </a:ext>
            </a:extLst>
          </p:cNvPr>
          <p:cNvSpPr/>
          <p:nvPr userDrawn="1"/>
        </p:nvSpPr>
        <p:spPr>
          <a:xfrm>
            <a:off x="0" y="5917223"/>
            <a:ext cx="12192000" cy="940777"/>
          </a:xfrm>
          <a:prstGeom prst="rect">
            <a:avLst/>
          </a:prstGeom>
          <a:solidFill>
            <a:srgbClr val="B7B09C">
              <a:alpha val="50196"/>
            </a:srgb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FAE170CF-9EDA-4D23-B616-4734ECB8A605}"/>
              </a:ext>
            </a:extLst>
          </p:cNvPr>
          <p:cNvPicPr>
            <a:picLocks noChangeAspect="1"/>
          </p:cNvPicPr>
          <p:nvPr userDrawn="1"/>
        </p:nvPicPr>
        <p:blipFill>
          <a:blip r:embed="rId48">
            <a:extLst>
              <a:ext uri="{28A0092B-C50C-407E-A947-70E740481C1C}">
                <a14:useLocalDpi xmlns:a14="http://schemas.microsoft.com/office/drawing/2010/main" val="0"/>
              </a:ext>
            </a:extLst>
          </a:blip>
          <a:stretch>
            <a:fillRect/>
          </a:stretch>
        </p:blipFill>
        <p:spPr>
          <a:xfrm>
            <a:off x="9204139" y="6114321"/>
            <a:ext cx="2149661" cy="495448"/>
          </a:xfrm>
          <a:prstGeom prst="rect">
            <a:avLst/>
          </a:prstGeom>
        </p:spPr>
      </p:pic>
      <p:sp>
        <p:nvSpPr>
          <p:cNvPr id="9" name="TextBox 8">
            <a:extLst>
              <a:ext uri="{FF2B5EF4-FFF2-40B4-BE49-F238E27FC236}">
                <a16:creationId xmlns:a16="http://schemas.microsoft.com/office/drawing/2014/main" id="{373DE40A-9F72-4502-A55B-2081E421CA7C}"/>
              </a:ext>
            </a:extLst>
          </p:cNvPr>
          <p:cNvSpPr txBox="1"/>
          <p:nvPr userDrawn="1"/>
        </p:nvSpPr>
        <p:spPr>
          <a:xfrm>
            <a:off x="203454" y="6233721"/>
            <a:ext cx="3278462" cy="307777"/>
          </a:xfrm>
          <a:prstGeom prst="rect">
            <a:avLst/>
          </a:prstGeom>
          <a:noFill/>
        </p:spPr>
        <p:txBody>
          <a:bodyPr wrap="none" rtlCol="0">
            <a:spAutoFit/>
          </a:bodyPr>
          <a:lstStyle/>
          <a:p>
            <a:r>
              <a:rPr lang="en-US" sz="1400">
                <a:latin typeface="Arial" panose="020B0604020202020204" pitchFamily="34" charset="0"/>
                <a:cs typeface="Arial" panose="020B0604020202020204" pitchFamily="34" charset="0"/>
              </a:rPr>
              <a:t>Department of Mechanical Engineering</a:t>
            </a:r>
          </a:p>
        </p:txBody>
      </p:sp>
    </p:spTree>
    <p:extLst>
      <p:ext uri="{BB962C8B-B14F-4D97-AF65-F5344CB8AC3E}">
        <p14:creationId xmlns:p14="http://schemas.microsoft.com/office/powerpoint/2010/main" val="1382683026"/>
      </p:ext>
    </p:extLst>
  </p:cSld>
  <p:clrMap bg1="lt1" tx1="dk1" bg2="lt2" tx2="dk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 id="2147483753" r:id="rId6"/>
    <p:sldLayoutId id="2147483754" r:id="rId7"/>
    <p:sldLayoutId id="2147483755" r:id="rId8"/>
    <p:sldLayoutId id="2147483756" r:id="rId9"/>
    <p:sldLayoutId id="2147483757" r:id="rId10"/>
    <p:sldLayoutId id="2147483758" r:id="rId11"/>
    <p:sldLayoutId id="2147483759" r:id="rId12"/>
    <p:sldLayoutId id="2147483760" r:id="rId13"/>
    <p:sldLayoutId id="2147483762" r:id="rId14"/>
    <p:sldLayoutId id="2147483761" r:id="rId15"/>
    <p:sldLayoutId id="2147483763" r:id="rId16"/>
    <p:sldLayoutId id="2147483732" r:id="rId17"/>
    <p:sldLayoutId id="2147483731" r:id="rId18"/>
    <p:sldLayoutId id="2147483734" r:id="rId19"/>
    <p:sldLayoutId id="2147483735" r:id="rId20"/>
    <p:sldLayoutId id="2147483736" r:id="rId21"/>
    <p:sldLayoutId id="2147483737" r:id="rId22"/>
    <p:sldLayoutId id="2147483739" r:id="rId23"/>
    <p:sldLayoutId id="2147483740" r:id="rId24"/>
    <p:sldLayoutId id="2147483741" r:id="rId25"/>
    <p:sldLayoutId id="2147483742" r:id="rId26"/>
    <p:sldLayoutId id="2147483743" r:id="rId27"/>
    <p:sldLayoutId id="2147483744" r:id="rId28"/>
    <p:sldLayoutId id="2147483745" r:id="rId29"/>
    <p:sldLayoutId id="2147483746" r:id="rId30"/>
    <p:sldLayoutId id="2147483733" r:id="rId31"/>
    <p:sldLayoutId id="2147483651" r:id="rId32"/>
    <p:sldLayoutId id="2147483681" r:id="rId33"/>
    <p:sldLayoutId id="2147483672" r:id="rId34"/>
    <p:sldLayoutId id="2147483665" r:id="rId35"/>
    <p:sldLayoutId id="2147483668" r:id="rId36"/>
    <p:sldLayoutId id="2147483669" r:id="rId37"/>
    <p:sldLayoutId id="2147483674" r:id="rId38"/>
    <p:sldLayoutId id="2147483675" r:id="rId39"/>
    <p:sldLayoutId id="2147483676" r:id="rId40"/>
    <p:sldLayoutId id="2147483677" r:id="rId41"/>
    <p:sldLayoutId id="2147483678" r:id="rId42"/>
    <p:sldLayoutId id="2147483679" r:id="rId43"/>
    <p:sldLayoutId id="2147483680" r:id="rId44"/>
    <p:sldLayoutId id="2147483670" r:id="rId45"/>
    <p:sldLayoutId id="2147483671" r:id="rId46"/>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22.jpeg"/><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12.xml"/><Relationship Id="rId5" Type="http://schemas.openxmlformats.org/officeDocument/2006/relationships/image" Target="../media/image24.png"/><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8" Type="http://schemas.openxmlformats.org/officeDocument/2006/relationships/image" Target="../media/image30.sv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14.xml"/><Relationship Id="rId6" Type="http://schemas.openxmlformats.org/officeDocument/2006/relationships/image" Target="../media/image28.svg"/><Relationship Id="rId5" Type="http://schemas.openxmlformats.org/officeDocument/2006/relationships/image" Target="../media/image27.png"/><Relationship Id="rId4" Type="http://schemas.openxmlformats.org/officeDocument/2006/relationships/image" Target="../media/image26.svg"/></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5.xml"/><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2.xml"/><Relationship Id="rId5" Type="http://schemas.openxmlformats.org/officeDocument/2006/relationships/image" Target="../media/image5.jpe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6.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6.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6.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6.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6.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6.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6.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41.xml"/><Relationship Id="rId1" Type="http://schemas.openxmlformats.org/officeDocument/2006/relationships/slideLayout" Target="../slideLayouts/slideLayout12.xml"/><Relationship Id="rId6" Type="http://schemas.openxmlformats.org/officeDocument/2006/relationships/image" Target="../media/image35.jpeg"/><Relationship Id="rId5" Type="http://schemas.openxmlformats.org/officeDocument/2006/relationships/image" Target="../media/image18.jpeg"/><Relationship Id="rId4" Type="http://schemas.openxmlformats.org/officeDocument/2006/relationships/image" Target="../media/image34.jpeg"/></Relationships>
</file>

<file path=ppt/slides/_rels/slide4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2.xml"/><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14.xml"/><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12.xml"/><Relationship Id="rId5" Type="http://schemas.openxmlformats.org/officeDocument/2006/relationships/image" Target="../media/image16.jpe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openxmlformats.org/officeDocument/2006/relationships/image" Target="../media/image1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38CE93E2-8F10-4A6E-A116-2EC540866564}"/>
              </a:ext>
            </a:extLst>
          </p:cNvPr>
          <p:cNvSpPr>
            <a:spLocks noGrp="1"/>
          </p:cNvSpPr>
          <p:nvPr>
            <p:ph type="subTitle" idx="1"/>
          </p:nvPr>
        </p:nvSpPr>
        <p:spPr>
          <a:xfrm>
            <a:off x="917926" y="2483811"/>
            <a:ext cx="10515600" cy="301453"/>
          </a:xfrm>
        </p:spPr>
        <p:txBody>
          <a:bodyPr vert="horz" lIns="91440" tIns="45720" rIns="91440" bIns="45720" rtlCol="0" anchor="t">
            <a:normAutofit fontScale="25000" lnSpcReduction="20000"/>
          </a:bodyPr>
          <a:lstStyle/>
          <a:p>
            <a:endParaRPr lang="en-US" sz="21600">
              <a:latin typeface="Script MT Bold" panose="020B0604020202020204" pitchFamily="66" charset="0"/>
            </a:endParaRPr>
          </a:p>
          <a:p>
            <a:endParaRPr lang="en-US" sz="17600">
              <a:latin typeface="Times New Roman"/>
            </a:endParaRPr>
          </a:p>
          <a:p>
            <a:endParaRPr lang="en-US" sz="17600">
              <a:latin typeface="Times New Roman"/>
              <a:cs typeface="Arial"/>
            </a:endParaRPr>
          </a:p>
          <a:p>
            <a:endParaRPr lang="en-US" sz="4800">
              <a:latin typeface="Times New Roman"/>
              <a:cs typeface="Arial"/>
            </a:endParaRPr>
          </a:p>
          <a:p>
            <a:endParaRPr lang="en-US">
              <a:latin typeface="Times New Roman"/>
              <a:cs typeface="Arial"/>
            </a:endParaRPr>
          </a:p>
          <a:p>
            <a:endParaRPr lang="en-US">
              <a:latin typeface="Times New Roman"/>
              <a:cs typeface="Arial"/>
            </a:endParaRPr>
          </a:p>
          <a:p>
            <a:r>
              <a:rPr lang="en-US" sz="8000">
                <a:latin typeface="Times New Roman"/>
                <a:cs typeface="Arial"/>
              </a:rPr>
              <a:t>Team 517</a:t>
            </a:r>
          </a:p>
          <a:p>
            <a:r>
              <a:rPr lang="en-US" sz="8000">
                <a:latin typeface="Times New Roman"/>
                <a:cs typeface="Arial"/>
              </a:rPr>
              <a:t>Bianca Marius, Finnbar Rooney, Nicholas Walker</a:t>
            </a:r>
            <a:endParaRPr lang="en-US" sz="8000">
              <a:latin typeface="Times New Roman"/>
            </a:endParaRPr>
          </a:p>
          <a:p>
            <a:endParaRPr lang="en-US"/>
          </a:p>
          <a:p>
            <a:endParaRPr lang="en-US"/>
          </a:p>
          <a:p>
            <a:endParaRPr lang="en-US"/>
          </a:p>
        </p:txBody>
      </p:sp>
      <p:sp>
        <p:nvSpPr>
          <p:cNvPr id="4" name="Slide Number Placeholder 3">
            <a:extLst>
              <a:ext uri="{FF2B5EF4-FFF2-40B4-BE49-F238E27FC236}">
                <a16:creationId xmlns:a16="http://schemas.microsoft.com/office/drawing/2014/main" id="{C3F22183-DDE3-4447-A286-75482185CBC0}"/>
              </a:ext>
            </a:extLst>
          </p:cNvPr>
          <p:cNvSpPr>
            <a:spLocks noGrp="1"/>
          </p:cNvSpPr>
          <p:nvPr>
            <p:ph type="sldNum" sz="quarter" idx="12"/>
          </p:nvPr>
        </p:nvSpPr>
        <p:spPr/>
        <p:txBody>
          <a:bodyPr/>
          <a:lstStyle/>
          <a:p>
            <a:fld id="{6F1FABC0-072B-4F22-8F9B-95A9D10B0206}" type="slidenum">
              <a:rPr lang="en-US" smtClean="0"/>
              <a:pPr/>
              <a:t>1</a:t>
            </a:fld>
            <a:endParaRPr lang="en-US"/>
          </a:p>
        </p:txBody>
      </p:sp>
      <p:sp>
        <p:nvSpPr>
          <p:cNvPr id="6" name="TextBox 5">
            <a:extLst>
              <a:ext uri="{FF2B5EF4-FFF2-40B4-BE49-F238E27FC236}">
                <a16:creationId xmlns:a16="http://schemas.microsoft.com/office/drawing/2014/main" id="{7102F395-2932-4226-BC85-95CBE92E20CC}"/>
              </a:ext>
            </a:extLst>
          </p:cNvPr>
          <p:cNvSpPr txBox="1"/>
          <p:nvPr/>
        </p:nvSpPr>
        <p:spPr>
          <a:xfrm>
            <a:off x="10502347" y="351183"/>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atin typeface="Times New Roman"/>
                <a:cs typeface="Calibri"/>
              </a:rPr>
              <a:t>Team: 517</a:t>
            </a:r>
          </a:p>
        </p:txBody>
      </p:sp>
      <p:sp>
        <p:nvSpPr>
          <p:cNvPr id="9" name="Rectangle 8">
            <a:extLst>
              <a:ext uri="{FF2B5EF4-FFF2-40B4-BE49-F238E27FC236}">
                <a16:creationId xmlns:a16="http://schemas.microsoft.com/office/drawing/2014/main" id="{743DD5D5-1F99-496A-9127-33A44D70A0D8}"/>
              </a:ext>
            </a:extLst>
          </p:cNvPr>
          <p:cNvSpPr/>
          <p:nvPr/>
        </p:nvSpPr>
        <p:spPr>
          <a:xfrm>
            <a:off x="601936" y="1723435"/>
            <a:ext cx="11147579" cy="2123658"/>
          </a:xfrm>
          <a:prstGeom prst="rect">
            <a:avLst/>
          </a:prstGeom>
          <a:solidFill>
            <a:schemeClr val="bg1"/>
          </a:solid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7200" cap="none" spc="0">
                <a:ln/>
                <a:effectLst/>
                <a:latin typeface="Times New Roman" panose="02020603050405020304" pitchFamily="18" charset="0"/>
                <a:cs typeface="Times New Roman" panose="02020603050405020304" pitchFamily="18" charset="0"/>
              </a:rPr>
              <a:t>Making the </a:t>
            </a:r>
            <a:r>
              <a:rPr lang="en-US" sz="7200" cap="none" spc="0" err="1">
                <a:ln/>
                <a:effectLst/>
                <a:latin typeface="Times New Roman" panose="02020603050405020304" pitchFamily="18" charset="0"/>
                <a:cs typeface="Times New Roman" panose="02020603050405020304" pitchFamily="18" charset="0"/>
              </a:rPr>
              <a:t>MagLab</a:t>
            </a:r>
            <a:r>
              <a:rPr lang="en-US" sz="7200" cap="none" spc="0">
                <a:ln/>
                <a:effectLst/>
                <a:latin typeface="Times New Roman" panose="02020603050405020304" pitchFamily="18" charset="0"/>
                <a:cs typeface="Times New Roman" panose="02020603050405020304" pitchFamily="18" charset="0"/>
              </a:rPr>
              <a:t> Greener:</a:t>
            </a:r>
          </a:p>
          <a:p>
            <a:pPr algn="ctr"/>
            <a:r>
              <a:rPr lang="en-US" sz="6000" cap="none" spc="0">
                <a:ln/>
                <a:effectLst/>
                <a:latin typeface="Times New Roman" panose="02020603050405020304" pitchFamily="18" charset="0"/>
                <a:cs typeface="Times New Roman" panose="02020603050405020304" pitchFamily="18" charset="0"/>
              </a:rPr>
              <a:t>Optimizing the HVAC</a:t>
            </a:r>
          </a:p>
        </p:txBody>
      </p:sp>
      <p:pic>
        <p:nvPicPr>
          <p:cNvPr id="5" name="Picture 4">
            <a:extLst>
              <a:ext uri="{FF2B5EF4-FFF2-40B4-BE49-F238E27FC236}">
                <a16:creationId xmlns:a16="http://schemas.microsoft.com/office/drawing/2014/main" id="{B86CD1C7-3BBA-41F3-8DFA-20CB500D77EF}"/>
              </a:ext>
            </a:extLst>
          </p:cNvPr>
          <p:cNvPicPr>
            <a:picLocks noChangeAspect="1"/>
          </p:cNvPicPr>
          <p:nvPr/>
        </p:nvPicPr>
        <p:blipFill>
          <a:blip r:embed="rId3">
            <a:alphaModFix amt="20000"/>
          </a:blip>
          <a:stretch>
            <a:fillRect/>
          </a:stretch>
        </p:blipFill>
        <p:spPr>
          <a:xfrm>
            <a:off x="0" y="-4557"/>
            <a:ext cx="12192000" cy="5920166"/>
          </a:xfrm>
          <a:prstGeom prst="rect">
            <a:avLst/>
          </a:prstGeom>
        </p:spPr>
      </p:pic>
    </p:spTree>
    <p:extLst>
      <p:ext uri="{BB962C8B-B14F-4D97-AF65-F5344CB8AC3E}">
        <p14:creationId xmlns:p14="http://schemas.microsoft.com/office/powerpoint/2010/main" val="17995072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A9A009-4D1F-4458-8296-01648938E01F}"/>
              </a:ext>
            </a:extLst>
          </p:cNvPr>
          <p:cNvSpPr>
            <a:spLocks noGrp="1"/>
          </p:cNvSpPr>
          <p:nvPr>
            <p:ph type="title"/>
          </p:nvPr>
        </p:nvSpPr>
        <p:spPr/>
        <p:txBody>
          <a:bodyPr/>
          <a:lstStyle/>
          <a:p>
            <a:r>
              <a:rPr lang="en-US">
                <a:latin typeface="Times New Roman" panose="02020603050405020304" pitchFamily="18" charset="0"/>
                <a:cs typeface="Times New Roman" panose="02020603050405020304" pitchFamily="18" charset="0"/>
              </a:rPr>
              <a:t>Assumptions</a:t>
            </a:r>
          </a:p>
        </p:txBody>
      </p:sp>
      <p:sp>
        <p:nvSpPr>
          <p:cNvPr id="3" name="Slide Number Placeholder 2">
            <a:extLst>
              <a:ext uri="{FF2B5EF4-FFF2-40B4-BE49-F238E27FC236}">
                <a16:creationId xmlns:a16="http://schemas.microsoft.com/office/drawing/2014/main" id="{38DFA02C-0919-4036-A996-2E3B105A6769}"/>
              </a:ext>
            </a:extLst>
          </p:cNvPr>
          <p:cNvSpPr>
            <a:spLocks noGrp="1"/>
          </p:cNvSpPr>
          <p:nvPr>
            <p:ph type="sldNum" sz="quarter" idx="12"/>
          </p:nvPr>
        </p:nvSpPr>
        <p:spPr/>
        <p:txBody>
          <a:bodyPr/>
          <a:lstStyle/>
          <a:p>
            <a:fld id="{6F1FABC0-072B-4F22-8F9B-95A9D10B0206}" type="slidenum">
              <a:rPr lang="en-US" smtClean="0"/>
              <a:pPr/>
              <a:t>10</a:t>
            </a:fld>
            <a:endParaRPr lang="en-US"/>
          </a:p>
        </p:txBody>
      </p:sp>
      <p:pic>
        <p:nvPicPr>
          <p:cNvPr id="8" name="Picture 7">
            <a:extLst>
              <a:ext uri="{FF2B5EF4-FFF2-40B4-BE49-F238E27FC236}">
                <a16:creationId xmlns:a16="http://schemas.microsoft.com/office/drawing/2014/main" id="{61CF9AF9-52DF-4649-8033-0A55890EA441}"/>
              </a:ext>
            </a:extLst>
          </p:cNvPr>
          <p:cNvPicPr>
            <a:picLocks noChangeAspect="1"/>
          </p:cNvPicPr>
          <p:nvPr/>
        </p:nvPicPr>
        <p:blipFill>
          <a:blip r:embed="rId3"/>
          <a:stretch>
            <a:fillRect/>
          </a:stretch>
        </p:blipFill>
        <p:spPr>
          <a:xfrm>
            <a:off x="8813229" y="2033385"/>
            <a:ext cx="2692185" cy="2802320"/>
          </a:xfrm>
          <a:prstGeom prst="rect">
            <a:avLst/>
          </a:prstGeom>
        </p:spPr>
      </p:pic>
      <p:pic>
        <p:nvPicPr>
          <p:cNvPr id="5" name="Picture 4">
            <a:extLst>
              <a:ext uri="{FF2B5EF4-FFF2-40B4-BE49-F238E27FC236}">
                <a16:creationId xmlns:a16="http://schemas.microsoft.com/office/drawing/2014/main" id="{94B64145-669F-441C-8ACA-8FF4A4F8C421}"/>
              </a:ext>
            </a:extLst>
          </p:cNvPr>
          <p:cNvPicPr>
            <a:picLocks noChangeAspect="1"/>
          </p:cNvPicPr>
          <p:nvPr/>
        </p:nvPicPr>
        <p:blipFill rotWithShape="1">
          <a:blip r:embed="rId4"/>
          <a:srcRect l="20320" t="338" r="18640" b="-338"/>
          <a:stretch/>
        </p:blipFill>
        <p:spPr>
          <a:xfrm>
            <a:off x="920881" y="2033385"/>
            <a:ext cx="3028950" cy="2791230"/>
          </a:xfrm>
          <a:prstGeom prst="rect">
            <a:avLst/>
          </a:prstGeom>
        </p:spPr>
      </p:pic>
      <p:pic>
        <p:nvPicPr>
          <p:cNvPr id="4098" name="Picture 2" descr="Understanding Your Body&amp;#39;s Heating and Cooling System | Radiant Life  Chiropractic">
            <a:extLst>
              <a:ext uri="{FF2B5EF4-FFF2-40B4-BE49-F238E27FC236}">
                <a16:creationId xmlns:a16="http://schemas.microsoft.com/office/drawing/2014/main" id="{FD0CA562-2988-D84E-B50F-52B2205DD61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00983" y="2033385"/>
            <a:ext cx="3949835" cy="2792682"/>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168A7F02-8268-486F-9531-A6A0FCC475BA}"/>
              </a:ext>
            </a:extLst>
          </p:cNvPr>
          <p:cNvSpPr txBox="1"/>
          <p:nvPr/>
        </p:nvSpPr>
        <p:spPr>
          <a:xfrm>
            <a:off x="820623" y="4916792"/>
            <a:ext cx="3229466" cy="523220"/>
          </a:xfrm>
          <a:prstGeom prst="rect">
            <a:avLst/>
          </a:prstGeom>
          <a:noFill/>
        </p:spPr>
        <p:txBody>
          <a:bodyPr wrap="square" rtlCol="0">
            <a:spAutoFit/>
          </a:bodyPr>
          <a:lstStyle/>
          <a:p>
            <a:pPr algn="ctr"/>
            <a:r>
              <a:rPr lang="en-US" sz="2800">
                <a:latin typeface="Times New Roman" panose="02020603050405020304" pitchFamily="18" charset="0"/>
                <a:cs typeface="Times New Roman" panose="02020603050405020304" pitchFamily="18" charset="0"/>
              </a:rPr>
              <a:t>Pre COVID-19 Data</a:t>
            </a:r>
          </a:p>
        </p:txBody>
      </p:sp>
      <p:sp>
        <p:nvSpPr>
          <p:cNvPr id="9" name="TextBox 8">
            <a:extLst>
              <a:ext uri="{FF2B5EF4-FFF2-40B4-BE49-F238E27FC236}">
                <a16:creationId xmlns:a16="http://schemas.microsoft.com/office/drawing/2014/main" id="{D5740D30-5B47-4841-890A-73D87AC67AC1}"/>
              </a:ext>
            </a:extLst>
          </p:cNvPr>
          <p:cNvSpPr txBox="1"/>
          <p:nvPr/>
        </p:nvSpPr>
        <p:spPr>
          <a:xfrm>
            <a:off x="4992516" y="4916792"/>
            <a:ext cx="2766767" cy="461665"/>
          </a:xfrm>
          <a:prstGeom prst="rect">
            <a:avLst/>
          </a:prstGeom>
          <a:noFill/>
        </p:spPr>
        <p:txBody>
          <a:bodyPr wrap="square" rtlCol="0">
            <a:spAutoFit/>
          </a:bodyPr>
          <a:lstStyle/>
          <a:p>
            <a:pPr algn="ctr"/>
            <a:r>
              <a:rPr lang="en-US" sz="2400">
                <a:latin typeface="Times New Roman" panose="02020603050405020304" pitchFamily="18" charset="0"/>
                <a:cs typeface="Times New Roman" panose="02020603050405020304" pitchFamily="18" charset="0"/>
              </a:rPr>
              <a:t>Only HVAC</a:t>
            </a:r>
          </a:p>
        </p:txBody>
      </p:sp>
      <p:sp>
        <p:nvSpPr>
          <p:cNvPr id="10" name="TextBox 9">
            <a:extLst>
              <a:ext uri="{FF2B5EF4-FFF2-40B4-BE49-F238E27FC236}">
                <a16:creationId xmlns:a16="http://schemas.microsoft.com/office/drawing/2014/main" id="{4B8314BF-3BCC-4273-B88C-10C03EEE93F7}"/>
              </a:ext>
            </a:extLst>
          </p:cNvPr>
          <p:cNvSpPr txBox="1"/>
          <p:nvPr/>
        </p:nvSpPr>
        <p:spPr>
          <a:xfrm>
            <a:off x="8544588" y="4916792"/>
            <a:ext cx="3229466" cy="523220"/>
          </a:xfrm>
          <a:prstGeom prst="rect">
            <a:avLst/>
          </a:prstGeom>
          <a:noFill/>
        </p:spPr>
        <p:txBody>
          <a:bodyPr wrap="square" rtlCol="0">
            <a:spAutoFit/>
          </a:bodyPr>
          <a:lstStyle/>
          <a:p>
            <a:pPr algn="ctr"/>
            <a:r>
              <a:rPr lang="en-US" sz="2800">
                <a:latin typeface="Times New Roman" panose="02020603050405020304" pitchFamily="18" charset="0"/>
                <a:cs typeface="Times New Roman" panose="02020603050405020304" pitchFamily="18" charset="0"/>
              </a:rPr>
              <a:t>Have access to Data</a:t>
            </a:r>
          </a:p>
        </p:txBody>
      </p:sp>
      <p:sp>
        <p:nvSpPr>
          <p:cNvPr id="11" name="Content Placeholder 3">
            <a:extLst>
              <a:ext uri="{FF2B5EF4-FFF2-40B4-BE49-F238E27FC236}">
                <a16:creationId xmlns:a16="http://schemas.microsoft.com/office/drawing/2014/main" id="{D0445B18-A937-4332-B36B-3528F6F37D73}"/>
              </a:ext>
            </a:extLst>
          </p:cNvPr>
          <p:cNvSpPr txBox="1">
            <a:spLocks/>
          </p:cNvSpPr>
          <p:nvPr/>
        </p:nvSpPr>
        <p:spPr>
          <a:xfrm>
            <a:off x="10283072" y="5611399"/>
            <a:ext cx="1828800" cy="310896"/>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solidFill>
                  <a:schemeClr val="tx1"/>
                </a:solidFill>
                <a:latin typeface="Times New Roman" panose="02020603050405020304" pitchFamily="18" charset="0"/>
                <a:cs typeface="Times New Roman" panose="02020603050405020304" pitchFamily="18" charset="0"/>
              </a:rPr>
              <a:t>Nicholas Walker</a:t>
            </a:r>
          </a:p>
        </p:txBody>
      </p:sp>
    </p:spTree>
    <p:extLst>
      <p:ext uri="{BB962C8B-B14F-4D97-AF65-F5344CB8AC3E}">
        <p14:creationId xmlns:p14="http://schemas.microsoft.com/office/powerpoint/2010/main" val="882003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09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29F285-032B-4C92-8632-5BC38808BCAD}"/>
              </a:ext>
            </a:extLst>
          </p:cNvPr>
          <p:cNvSpPr>
            <a:spLocks noGrp="1"/>
          </p:cNvSpPr>
          <p:nvPr>
            <p:ph type="title"/>
          </p:nvPr>
        </p:nvSpPr>
        <p:spPr/>
        <p:txBody>
          <a:bodyPr/>
          <a:lstStyle/>
          <a:p>
            <a:r>
              <a:rPr lang="en-US">
                <a:latin typeface="Times New Roman" panose="02020603050405020304" pitchFamily="18" charset="0"/>
                <a:cs typeface="Times New Roman" panose="02020603050405020304" pitchFamily="18" charset="0"/>
              </a:rPr>
              <a:t>Stakeholders</a:t>
            </a:r>
          </a:p>
        </p:txBody>
      </p:sp>
      <p:sp>
        <p:nvSpPr>
          <p:cNvPr id="3" name="Slide Number Placeholder 2">
            <a:extLst>
              <a:ext uri="{FF2B5EF4-FFF2-40B4-BE49-F238E27FC236}">
                <a16:creationId xmlns:a16="http://schemas.microsoft.com/office/drawing/2014/main" id="{52FA975A-A12A-4225-BCC8-E82739B889A4}"/>
              </a:ext>
            </a:extLst>
          </p:cNvPr>
          <p:cNvSpPr>
            <a:spLocks noGrp="1"/>
          </p:cNvSpPr>
          <p:nvPr>
            <p:ph type="sldNum" sz="quarter" idx="4"/>
          </p:nvPr>
        </p:nvSpPr>
        <p:spPr/>
        <p:txBody>
          <a:bodyPr/>
          <a:lstStyle/>
          <a:p>
            <a:fld id="{6F1FABC0-072B-4F22-8F9B-95A9D10B0206}" type="slidenum">
              <a:rPr lang="en-US" smtClean="0"/>
              <a:pPr/>
              <a:t>11</a:t>
            </a:fld>
            <a:endParaRPr lang="en-US"/>
          </a:p>
        </p:txBody>
      </p:sp>
      <p:sp>
        <p:nvSpPr>
          <p:cNvPr id="5" name="TextBox 4">
            <a:extLst>
              <a:ext uri="{FF2B5EF4-FFF2-40B4-BE49-F238E27FC236}">
                <a16:creationId xmlns:a16="http://schemas.microsoft.com/office/drawing/2014/main" id="{965F6A35-2D71-6344-8515-3F755ECC3BDD}"/>
              </a:ext>
            </a:extLst>
          </p:cNvPr>
          <p:cNvSpPr txBox="1"/>
          <p:nvPr/>
        </p:nvSpPr>
        <p:spPr>
          <a:xfrm flipH="1">
            <a:off x="838200" y="1690688"/>
            <a:ext cx="7105650" cy="369332"/>
          </a:xfrm>
          <a:prstGeom prst="rect">
            <a:avLst/>
          </a:prstGeom>
          <a:noFill/>
        </p:spPr>
        <p:txBody>
          <a:bodyPr wrap="square" rtlCol="0">
            <a:spAutoFit/>
          </a:bodyPr>
          <a:lstStyle/>
          <a:p>
            <a:endParaRPr lang="en-US"/>
          </a:p>
        </p:txBody>
      </p:sp>
      <p:pic>
        <p:nvPicPr>
          <p:cNvPr id="6" name="Picture 5">
            <a:extLst>
              <a:ext uri="{FF2B5EF4-FFF2-40B4-BE49-F238E27FC236}">
                <a16:creationId xmlns:a16="http://schemas.microsoft.com/office/drawing/2014/main" id="{86390090-64AF-4C08-A369-3FDCD5E33990}"/>
              </a:ext>
            </a:extLst>
          </p:cNvPr>
          <p:cNvPicPr>
            <a:picLocks noChangeAspect="1"/>
          </p:cNvPicPr>
          <p:nvPr/>
        </p:nvPicPr>
        <p:blipFill>
          <a:blip r:embed="rId3"/>
          <a:stretch>
            <a:fillRect/>
          </a:stretch>
        </p:blipFill>
        <p:spPr>
          <a:xfrm>
            <a:off x="612313" y="1690687"/>
            <a:ext cx="2211077" cy="2999694"/>
          </a:xfrm>
          <a:prstGeom prst="rect">
            <a:avLst/>
          </a:prstGeom>
        </p:spPr>
      </p:pic>
      <p:pic>
        <p:nvPicPr>
          <p:cNvPr id="7" name="Picture 6">
            <a:extLst>
              <a:ext uri="{FF2B5EF4-FFF2-40B4-BE49-F238E27FC236}">
                <a16:creationId xmlns:a16="http://schemas.microsoft.com/office/drawing/2014/main" id="{3AFCC8F6-CD09-48E7-8242-2E48A840091B}"/>
              </a:ext>
            </a:extLst>
          </p:cNvPr>
          <p:cNvPicPr>
            <a:picLocks noChangeAspect="1"/>
          </p:cNvPicPr>
          <p:nvPr/>
        </p:nvPicPr>
        <p:blipFill>
          <a:blip r:embed="rId4"/>
          <a:stretch>
            <a:fillRect/>
          </a:stretch>
        </p:blipFill>
        <p:spPr>
          <a:xfrm>
            <a:off x="3405168" y="2527753"/>
            <a:ext cx="3956904" cy="1325563"/>
          </a:xfrm>
          <a:prstGeom prst="rect">
            <a:avLst/>
          </a:prstGeom>
        </p:spPr>
      </p:pic>
      <p:pic>
        <p:nvPicPr>
          <p:cNvPr id="8" name="Picture 7">
            <a:extLst>
              <a:ext uri="{FF2B5EF4-FFF2-40B4-BE49-F238E27FC236}">
                <a16:creationId xmlns:a16="http://schemas.microsoft.com/office/drawing/2014/main" id="{12F0F22D-2C09-4F57-8456-F8D30BEC4614}"/>
              </a:ext>
            </a:extLst>
          </p:cNvPr>
          <p:cNvPicPr>
            <a:picLocks noChangeAspect="1"/>
          </p:cNvPicPr>
          <p:nvPr/>
        </p:nvPicPr>
        <p:blipFill>
          <a:blip r:embed="rId5"/>
          <a:stretch>
            <a:fillRect/>
          </a:stretch>
        </p:blipFill>
        <p:spPr>
          <a:xfrm>
            <a:off x="7943850" y="2183112"/>
            <a:ext cx="4029692" cy="2014846"/>
          </a:xfrm>
          <a:prstGeom prst="rect">
            <a:avLst/>
          </a:prstGeom>
        </p:spPr>
      </p:pic>
      <p:sp>
        <p:nvSpPr>
          <p:cNvPr id="9" name="TextBox 8">
            <a:extLst>
              <a:ext uri="{FF2B5EF4-FFF2-40B4-BE49-F238E27FC236}">
                <a16:creationId xmlns:a16="http://schemas.microsoft.com/office/drawing/2014/main" id="{BF6A15E4-629E-4428-A336-48EFB9605B7A}"/>
              </a:ext>
            </a:extLst>
          </p:cNvPr>
          <p:cNvSpPr txBox="1"/>
          <p:nvPr/>
        </p:nvSpPr>
        <p:spPr>
          <a:xfrm>
            <a:off x="659939" y="4812740"/>
            <a:ext cx="2163451" cy="954107"/>
          </a:xfrm>
          <a:prstGeom prst="rect">
            <a:avLst/>
          </a:prstGeom>
          <a:noFill/>
        </p:spPr>
        <p:txBody>
          <a:bodyPr wrap="square" rtlCol="0">
            <a:spAutoFit/>
          </a:bodyPr>
          <a:lstStyle/>
          <a:p>
            <a:pPr algn="ctr"/>
            <a:r>
              <a:rPr lang="en-US" sz="2800">
                <a:latin typeface="Times New Roman" panose="02020603050405020304" pitchFamily="18" charset="0"/>
                <a:cs typeface="Times New Roman" panose="02020603050405020304" pitchFamily="18" charset="0"/>
              </a:rPr>
              <a:t>Cameron  Griffith</a:t>
            </a:r>
          </a:p>
        </p:txBody>
      </p:sp>
      <p:sp>
        <p:nvSpPr>
          <p:cNvPr id="10" name="TextBox 9">
            <a:extLst>
              <a:ext uri="{FF2B5EF4-FFF2-40B4-BE49-F238E27FC236}">
                <a16:creationId xmlns:a16="http://schemas.microsoft.com/office/drawing/2014/main" id="{4EF15F79-C1D2-41D7-9344-8D802F36539E}"/>
              </a:ext>
            </a:extLst>
          </p:cNvPr>
          <p:cNvSpPr txBox="1"/>
          <p:nvPr/>
        </p:nvSpPr>
        <p:spPr>
          <a:xfrm>
            <a:off x="3561890" y="5028183"/>
            <a:ext cx="3643460" cy="523220"/>
          </a:xfrm>
          <a:prstGeom prst="rect">
            <a:avLst/>
          </a:prstGeom>
          <a:noFill/>
        </p:spPr>
        <p:txBody>
          <a:bodyPr wrap="square" rtlCol="0">
            <a:spAutoFit/>
          </a:bodyPr>
          <a:lstStyle/>
          <a:p>
            <a:pPr algn="ctr"/>
            <a:r>
              <a:rPr lang="en-US" sz="2800">
                <a:latin typeface="Times New Roman" panose="02020603050405020304" pitchFamily="18" charset="0"/>
                <a:cs typeface="Times New Roman" panose="02020603050405020304" pitchFamily="18" charset="0"/>
              </a:rPr>
              <a:t>Trane</a:t>
            </a:r>
          </a:p>
        </p:txBody>
      </p:sp>
      <p:sp>
        <p:nvSpPr>
          <p:cNvPr id="11" name="TextBox 10">
            <a:extLst>
              <a:ext uri="{FF2B5EF4-FFF2-40B4-BE49-F238E27FC236}">
                <a16:creationId xmlns:a16="http://schemas.microsoft.com/office/drawing/2014/main" id="{1C512CAC-4FF6-49FE-9CBE-1121908C7AD0}"/>
              </a:ext>
            </a:extLst>
          </p:cNvPr>
          <p:cNvSpPr txBox="1"/>
          <p:nvPr/>
        </p:nvSpPr>
        <p:spPr>
          <a:xfrm>
            <a:off x="9068586" y="4812740"/>
            <a:ext cx="2106890" cy="954107"/>
          </a:xfrm>
          <a:prstGeom prst="rect">
            <a:avLst/>
          </a:prstGeom>
          <a:noFill/>
        </p:spPr>
        <p:txBody>
          <a:bodyPr wrap="square" rtlCol="0">
            <a:spAutoFit/>
          </a:bodyPr>
          <a:lstStyle/>
          <a:p>
            <a:pPr algn="ctr"/>
            <a:r>
              <a:rPr lang="en-US" sz="2800">
                <a:latin typeface="Times New Roman" panose="02020603050405020304" pitchFamily="18" charset="0"/>
                <a:cs typeface="Times New Roman" panose="02020603050405020304" pitchFamily="18" charset="0"/>
              </a:rPr>
              <a:t>FAMU-FSU COE</a:t>
            </a:r>
          </a:p>
        </p:txBody>
      </p:sp>
      <p:sp>
        <p:nvSpPr>
          <p:cNvPr id="12" name="Content Placeholder 3">
            <a:extLst>
              <a:ext uri="{FF2B5EF4-FFF2-40B4-BE49-F238E27FC236}">
                <a16:creationId xmlns:a16="http://schemas.microsoft.com/office/drawing/2014/main" id="{1B1B73AF-2CF2-4A1F-99EF-CEF04044ACF2}"/>
              </a:ext>
            </a:extLst>
          </p:cNvPr>
          <p:cNvSpPr txBox="1">
            <a:spLocks noGrp="1"/>
          </p:cNvSpPr>
          <p:nvPr>
            <p:ph sz="quarter" idx="11"/>
          </p:nvPr>
        </p:nvSpPr>
        <p:spPr>
          <a:xfrm>
            <a:off x="10363200" y="5611812"/>
            <a:ext cx="1828800" cy="426055"/>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solidFill>
                  <a:schemeClr val="tx1"/>
                </a:solidFill>
                <a:latin typeface="Times New Roman" panose="02020603050405020304" pitchFamily="18" charset="0"/>
                <a:cs typeface="Times New Roman" panose="02020603050405020304" pitchFamily="18" charset="0"/>
              </a:rPr>
              <a:t>Nicholas Walker</a:t>
            </a:r>
          </a:p>
        </p:txBody>
      </p:sp>
    </p:spTree>
    <p:extLst>
      <p:ext uri="{BB962C8B-B14F-4D97-AF65-F5344CB8AC3E}">
        <p14:creationId xmlns:p14="http://schemas.microsoft.com/office/powerpoint/2010/main" val="1364012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0CE7AB-9236-42AF-A698-D0B13DD36AA6}"/>
              </a:ext>
            </a:extLst>
          </p:cNvPr>
          <p:cNvSpPr>
            <a:spLocks noGrp="1"/>
          </p:cNvSpPr>
          <p:nvPr>
            <p:ph type="title"/>
          </p:nvPr>
        </p:nvSpPr>
        <p:spPr/>
        <p:txBody>
          <a:bodyPr/>
          <a:lstStyle/>
          <a:p>
            <a:r>
              <a:rPr lang="en-US">
                <a:latin typeface="Times New Roman" panose="02020603050405020304" pitchFamily="18" charset="0"/>
                <a:cs typeface="Times New Roman" panose="02020603050405020304" pitchFamily="18" charset="0"/>
              </a:rPr>
              <a:t>Functional Decomposition</a:t>
            </a:r>
          </a:p>
        </p:txBody>
      </p:sp>
      <p:pic>
        <p:nvPicPr>
          <p:cNvPr id="7" name="Content Placeholder 6" descr="Recycle with solid fill">
            <a:extLst>
              <a:ext uri="{FF2B5EF4-FFF2-40B4-BE49-F238E27FC236}">
                <a16:creationId xmlns:a16="http://schemas.microsoft.com/office/drawing/2014/main" id="{629CB7F9-37FE-4E5B-BC89-24D2F5AC35E1}"/>
              </a:ext>
            </a:extLst>
          </p:cNvPr>
          <p:cNvPicPr>
            <a:picLocks noGrp="1" noChangeAspect="1"/>
          </p:cNvPicPr>
          <p:nvPr>
            <p:ph idx="1"/>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934450" y="2348707"/>
            <a:ext cx="1790700" cy="1790700"/>
          </a:xfrm>
        </p:spPr>
      </p:pic>
      <p:sp>
        <p:nvSpPr>
          <p:cNvPr id="4" name="Slide Number Placeholder 3">
            <a:extLst>
              <a:ext uri="{FF2B5EF4-FFF2-40B4-BE49-F238E27FC236}">
                <a16:creationId xmlns:a16="http://schemas.microsoft.com/office/drawing/2014/main" id="{58C10B13-4C3B-49C3-A017-ED16D9B99967}"/>
              </a:ext>
            </a:extLst>
          </p:cNvPr>
          <p:cNvSpPr>
            <a:spLocks noGrp="1"/>
          </p:cNvSpPr>
          <p:nvPr>
            <p:ph type="sldNum" sz="quarter" idx="4"/>
          </p:nvPr>
        </p:nvSpPr>
        <p:spPr/>
        <p:txBody>
          <a:bodyPr/>
          <a:lstStyle/>
          <a:p>
            <a:fld id="{6F1FABC0-072B-4F22-8F9B-95A9D10B0206}" type="slidenum">
              <a:rPr lang="en-US" smtClean="0"/>
              <a:pPr/>
              <a:t>12</a:t>
            </a:fld>
            <a:endParaRPr lang="en-US"/>
          </a:p>
        </p:txBody>
      </p:sp>
      <p:pic>
        <p:nvPicPr>
          <p:cNvPr id="9" name="Content Placeholder 8" descr="Recycle with solid fill">
            <a:extLst>
              <a:ext uri="{FF2B5EF4-FFF2-40B4-BE49-F238E27FC236}">
                <a16:creationId xmlns:a16="http://schemas.microsoft.com/office/drawing/2014/main" id="{CBB03A7E-4CFF-4435-9DA3-6F683663FB24}"/>
              </a:ext>
            </a:extLst>
          </p:cNvPr>
          <p:cNvPicPr>
            <a:picLocks noGrp="1" noChangeAspect="1"/>
          </p:cNvPicPr>
          <p:nvPr>
            <p:ph sz="quarter" idx="11"/>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876800" y="2237582"/>
            <a:ext cx="2012950" cy="2012950"/>
          </a:xfrm>
        </p:spPr>
      </p:pic>
      <p:pic>
        <p:nvPicPr>
          <p:cNvPr id="11" name="Graphic 10" descr="Minimize with solid fill">
            <a:extLst>
              <a:ext uri="{FF2B5EF4-FFF2-40B4-BE49-F238E27FC236}">
                <a16:creationId xmlns:a16="http://schemas.microsoft.com/office/drawing/2014/main" id="{A4E9F955-6D61-45F4-B3F2-6C9412BDEA6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333500" y="2422525"/>
            <a:ext cx="1643064" cy="1643064"/>
          </a:xfrm>
          <a:prstGeom prst="rect">
            <a:avLst/>
          </a:prstGeom>
        </p:spPr>
      </p:pic>
      <p:sp>
        <p:nvSpPr>
          <p:cNvPr id="12" name="TextBox 11">
            <a:extLst>
              <a:ext uri="{FF2B5EF4-FFF2-40B4-BE49-F238E27FC236}">
                <a16:creationId xmlns:a16="http://schemas.microsoft.com/office/drawing/2014/main" id="{B54DAE64-5B52-41BE-8AB9-8848D37E80FA}"/>
              </a:ext>
            </a:extLst>
          </p:cNvPr>
          <p:cNvSpPr txBox="1"/>
          <p:nvPr/>
        </p:nvSpPr>
        <p:spPr>
          <a:xfrm>
            <a:off x="1457328" y="4535816"/>
            <a:ext cx="1519236" cy="523220"/>
          </a:xfrm>
          <a:prstGeom prst="rect">
            <a:avLst/>
          </a:prstGeom>
          <a:noFill/>
        </p:spPr>
        <p:txBody>
          <a:bodyPr wrap="square" rtlCol="0">
            <a:spAutoFit/>
          </a:bodyPr>
          <a:lstStyle/>
          <a:p>
            <a:r>
              <a:rPr lang="en-US" sz="2800">
                <a:latin typeface="Times New Roman" panose="02020603050405020304" pitchFamily="18" charset="0"/>
                <a:cs typeface="Times New Roman" panose="02020603050405020304" pitchFamily="18" charset="0"/>
              </a:rPr>
              <a:t>Reduce</a:t>
            </a:r>
          </a:p>
        </p:txBody>
      </p:sp>
      <p:sp>
        <p:nvSpPr>
          <p:cNvPr id="13" name="TextBox 12">
            <a:extLst>
              <a:ext uri="{FF2B5EF4-FFF2-40B4-BE49-F238E27FC236}">
                <a16:creationId xmlns:a16="http://schemas.microsoft.com/office/drawing/2014/main" id="{03FFB52F-9527-4EF4-9D04-957CF93E0BB6}"/>
              </a:ext>
            </a:extLst>
          </p:cNvPr>
          <p:cNvSpPr txBox="1"/>
          <p:nvPr/>
        </p:nvSpPr>
        <p:spPr>
          <a:xfrm>
            <a:off x="5270767" y="4532642"/>
            <a:ext cx="1059906" cy="523220"/>
          </a:xfrm>
          <a:prstGeom prst="rect">
            <a:avLst/>
          </a:prstGeom>
          <a:noFill/>
        </p:spPr>
        <p:txBody>
          <a:bodyPr wrap="none" rtlCol="0">
            <a:spAutoFit/>
          </a:bodyPr>
          <a:lstStyle/>
          <a:p>
            <a:r>
              <a:rPr lang="en-US" sz="2800">
                <a:latin typeface="Times New Roman" panose="02020603050405020304" pitchFamily="18" charset="0"/>
                <a:cs typeface="Times New Roman" panose="02020603050405020304" pitchFamily="18" charset="0"/>
              </a:rPr>
              <a:t>Reuse</a:t>
            </a:r>
            <a:endParaRPr lang="en-US">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25A8EEC2-5CFF-4AA7-9234-B7BFCA4E247D}"/>
              </a:ext>
            </a:extLst>
          </p:cNvPr>
          <p:cNvSpPr txBox="1"/>
          <p:nvPr/>
        </p:nvSpPr>
        <p:spPr>
          <a:xfrm>
            <a:off x="9182100" y="4532642"/>
            <a:ext cx="1337226" cy="523220"/>
          </a:xfrm>
          <a:prstGeom prst="rect">
            <a:avLst/>
          </a:prstGeom>
          <a:noFill/>
        </p:spPr>
        <p:txBody>
          <a:bodyPr wrap="none" rtlCol="0">
            <a:spAutoFit/>
          </a:bodyPr>
          <a:lstStyle/>
          <a:p>
            <a:r>
              <a:rPr lang="en-US" sz="2800">
                <a:latin typeface="Times New Roman" panose="02020603050405020304" pitchFamily="18" charset="0"/>
                <a:cs typeface="Times New Roman" panose="02020603050405020304" pitchFamily="18" charset="0"/>
              </a:rPr>
              <a:t>Recycle</a:t>
            </a:r>
            <a:endParaRPr lang="en-US">
              <a:latin typeface="Times New Roman" panose="02020603050405020304" pitchFamily="18" charset="0"/>
              <a:cs typeface="Times New Roman" panose="02020603050405020304" pitchFamily="18" charset="0"/>
            </a:endParaRPr>
          </a:p>
        </p:txBody>
      </p:sp>
      <p:sp>
        <p:nvSpPr>
          <p:cNvPr id="10" name="Content Placeholder 3">
            <a:extLst>
              <a:ext uri="{FF2B5EF4-FFF2-40B4-BE49-F238E27FC236}">
                <a16:creationId xmlns:a16="http://schemas.microsoft.com/office/drawing/2014/main" id="{4DF1B793-934B-41F5-BD6D-2D25AC22FBF2}"/>
              </a:ext>
            </a:extLst>
          </p:cNvPr>
          <p:cNvSpPr txBox="1">
            <a:spLocks/>
          </p:cNvSpPr>
          <p:nvPr/>
        </p:nvSpPr>
        <p:spPr>
          <a:xfrm>
            <a:off x="10283072" y="5611399"/>
            <a:ext cx="1828800" cy="310896"/>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solidFill>
                  <a:schemeClr val="tx1"/>
                </a:solidFill>
                <a:latin typeface="Times New Roman" panose="02020603050405020304" pitchFamily="18" charset="0"/>
                <a:cs typeface="Times New Roman" panose="02020603050405020304" pitchFamily="18" charset="0"/>
              </a:rPr>
              <a:t>Nicholas Walker</a:t>
            </a:r>
          </a:p>
        </p:txBody>
      </p:sp>
    </p:spTree>
    <p:extLst>
      <p:ext uri="{BB962C8B-B14F-4D97-AF65-F5344CB8AC3E}">
        <p14:creationId xmlns:p14="http://schemas.microsoft.com/office/powerpoint/2010/main" val="1315938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1000"/>
                                        <p:tgtEl>
                                          <p:spTgt spid="9"/>
                                        </p:tgtEl>
                                      </p:cBhvr>
                                    </p:animEffect>
                                    <p:anim calcmode="lin" valueType="num">
                                      <p:cBhvr>
                                        <p:cTn id="16" dur="1000" fill="hold"/>
                                        <p:tgtEl>
                                          <p:spTgt spid="9"/>
                                        </p:tgtEl>
                                        <p:attrNameLst>
                                          <p:attrName>ppt_x</p:attrName>
                                        </p:attrNameLst>
                                      </p:cBhvr>
                                      <p:tavLst>
                                        <p:tav tm="0">
                                          <p:val>
                                            <p:strVal val="#ppt_x"/>
                                          </p:val>
                                        </p:tav>
                                        <p:tav tm="100000">
                                          <p:val>
                                            <p:strVal val="#ppt_x"/>
                                          </p:val>
                                        </p:tav>
                                      </p:tavLst>
                                    </p:anim>
                                    <p:anim calcmode="lin" valueType="num">
                                      <p:cBhvr>
                                        <p:cTn id="17" dur="1000" fill="hold"/>
                                        <p:tgtEl>
                                          <p:spTgt spid="9"/>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1000"/>
                                        <p:tgtEl>
                                          <p:spTgt spid="13"/>
                                        </p:tgtEl>
                                      </p:cBhvr>
                                    </p:animEffect>
                                    <p:anim calcmode="lin" valueType="num">
                                      <p:cBhvr>
                                        <p:cTn id="21" dur="1000" fill="hold"/>
                                        <p:tgtEl>
                                          <p:spTgt spid="13"/>
                                        </p:tgtEl>
                                        <p:attrNameLst>
                                          <p:attrName>ppt_x</p:attrName>
                                        </p:attrNameLst>
                                      </p:cBhvr>
                                      <p:tavLst>
                                        <p:tav tm="0">
                                          <p:val>
                                            <p:strVal val="#ppt_x"/>
                                          </p:val>
                                        </p:tav>
                                        <p:tav tm="100000">
                                          <p:val>
                                            <p:strVal val="#ppt_x"/>
                                          </p:val>
                                        </p:tav>
                                      </p:tavLst>
                                    </p:anim>
                                    <p:anim calcmode="lin" valueType="num">
                                      <p:cBhvr>
                                        <p:cTn id="22"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down)">
                                      <p:cBhvr>
                                        <p:cTn id="27" dur="1000"/>
                                        <p:tgtEl>
                                          <p:spTgt spid="7"/>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wipe(down)">
                                      <p:cBhvr>
                                        <p:cTn id="3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6C8E3E-7AA9-429F-8BF7-23CDBEBD5D3C}"/>
              </a:ext>
            </a:extLst>
          </p:cNvPr>
          <p:cNvSpPr>
            <a:spLocks noGrp="1"/>
          </p:cNvSpPr>
          <p:nvPr>
            <p:ph type="title"/>
          </p:nvPr>
        </p:nvSpPr>
        <p:spPr/>
        <p:txBody>
          <a:bodyPr/>
          <a:lstStyle/>
          <a:p>
            <a:r>
              <a:rPr lang="en-US">
                <a:latin typeface="Times New Roman" panose="02020603050405020304" pitchFamily="18" charset="0"/>
                <a:cs typeface="Times New Roman" panose="02020603050405020304" pitchFamily="18" charset="0"/>
              </a:rPr>
              <a:t>Tour</a:t>
            </a:r>
          </a:p>
        </p:txBody>
      </p:sp>
      <p:sp>
        <p:nvSpPr>
          <p:cNvPr id="4" name="Slide Number Placeholder 3">
            <a:extLst>
              <a:ext uri="{FF2B5EF4-FFF2-40B4-BE49-F238E27FC236}">
                <a16:creationId xmlns:a16="http://schemas.microsoft.com/office/drawing/2014/main" id="{559A941B-7B05-456D-ADBA-73D81DCFFA99}"/>
              </a:ext>
            </a:extLst>
          </p:cNvPr>
          <p:cNvSpPr>
            <a:spLocks noGrp="1"/>
          </p:cNvSpPr>
          <p:nvPr>
            <p:ph type="sldNum" sz="quarter" idx="4"/>
          </p:nvPr>
        </p:nvSpPr>
        <p:spPr/>
        <p:txBody>
          <a:bodyPr/>
          <a:lstStyle/>
          <a:p>
            <a:fld id="{6F1FABC0-072B-4F22-8F9B-95A9D10B0206}" type="slidenum">
              <a:rPr lang="en-US" smtClean="0"/>
              <a:pPr/>
              <a:t>13</a:t>
            </a:fld>
            <a:endParaRPr lang="en-US"/>
          </a:p>
        </p:txBody>
      </p:sp>
      <p:pic>
        <p:nvPicPr>
          <p:cNvPr id="9" name="Content Placeholder 8">
            <a:extLst>
              <a:ext uri="{FF2B5EF4-FFF2-40B4-BE49-F238E27FC236}">
                <a16:creationId xmlns:a16="http://schemas.microsoft.com/office/drawing/2014/main" id="{C67C1991-6501-4F8A-963F-7E915A99FE20}"/>
              </a:ext>
            </a:extLst>
          </p:cNvPr>
          <p:cNvPicPr>
            <a:picLocks noGrp="1" noChangeAspect="1"/>
          </p:cNvPicPr>
          <p:nvPr>
            <p:ph idx="1"/>
          </p:nvPr>
        </p:nvPicPr>
        <p:blipFill>
          <a:blip r:embed="rId3"/>
          <a:stretch>
            <a:fillRect/>
          </a:stretch>
        </p:blipFill>
        <p:spPr>
          <a:xfrm>
            <a:off x="3271461" y="557883"/>
            <a:ext cx="5807321" cy="4815559"/>
          </a:xfrm>
        </p:spPr>
      </p:pic>
      <p:sp>
        <p:nvSpPr>
          <p:cNvPr id="10" name="Content Placeholder 3">
            <a:extLst>
              <a:ext uri="{FF2B5EF4-FFF2-40B4-BE49-F238E27FC236}">
                <a16:creationId xmlns:a16="http://schemas.microsoft.com/office/drawing/2014/main" id="{6F89911F-332B-47A0-87C3-03E5F2BD9ED2}"/>
              </a:ext>
            </a:extLst>
          </p:cNvPr>
          <p:cNvSpPr txBox="1">
            <a:spLocks noGrp="1"/>
          </p:cNvSpPr>
          <p:nvPr>
            <p:ph sz="quarter" idx="11"/>
          </p:nvPr>
        </p:nvSpPr>
        <p:spPr>
          <a:xfrm>
            <a:off x="10363200" y="5611813"/>
            <a:ext cx="1828800" cy="311150"/>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solidFill>
                  <a:schemeClr val="tx1"/>
                </a:solidFill>
                <a:latin typeface="Times New Roman" panose="02020603050405020304" pitchFamily="18" charset="0"/>
                <a:cs typeface="Times New Roman" panose="02020603050405020304" pitchFamily="18" charset="0"/>
              </a:rPr>
              <a:t>Nicholas Walker</a:t>
            </a:r>
          </a:p>
        </p:txBody>
      </p:sp>
      <p:sp>
        <p:nvSpPr>
          <p:cNvPr id="3" name="TextBox 2">
            <a:extLst>
              <a:ext uri="{FF2B5EF4-FFF2-40B4-BE49-F238E27FC236}">
                <a16:creationId xmlns:a16="http://schemas.microsoft.com/office/drawing/2014/main" id="{AA9E5ACA-F5A4-46DA-BA86-424D07F8EA01}"/>
              </a:ext>
            </a:extLst>
          </p:cNvPr>
          <p:cNvSpPr txBox="1"/>
          <p:nvPr/>
        </p:nvSpPr>
        <p:spPr>
          <a:xfrm>
            <a:off x="3721455" y="5373442"/>
            <a:ext cx="4749089" cy="523220"/>
          </a:xfrm>
          <a:prstGeom prst="rect">
            <a:avLst/>
          </a:prstGeom>
          <a:noFill/>
        </p:spPr>
        <p:txBody>
          <a:bodyPr wrap="square" rtlCol="0">
            <a:spAutoFit/>
          </a:bodyPr>
          <a:lstStyle/>
          <a:p>
            <a:pPr algn="ctr"/>
            <a:r>
              <a:rPr lang="en-US" sz="2800">
                <a:latin typeface="Times New Roman" panose="02020603050405020304" pitchFamily="18" charset="0"/>
                <a:cs typeface="Times New Roman" panose="02020603050405020304" pitchFamily="18" charset="0"/>
              </a:rPr>
              <a:t>Chill Water System Schematic</a:t>
            </a:r>
          </a:p>
        </p:txBody>
      </p:sp>
    </p:spTree>
    <p:extLst>
      <p:ext uri="{BB962C8B-B14F-4D97-AF65-F5344CB8AC3E}">
        <p14:creationId xmlns:p14="http://schemas.microsoft.com/office/powerpoint/2010/main" val="7063250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C34D82-469B-4B1E-8356-7165669D27D0}"/>
              </a:ext>
            </a:extLst>
          </p:cNvPr>
          <p:cNvSpPr>
            <a:spLocks noGrp="1"/>
          </p:cNvSpPr>
          <p:nvPr>
            <p:ph type="title"/>
          </p:nvPr>
        </p:nvSpPr>
        <p:spPr/>
        <p:txBody>
          <a:bodyPr/>
          <a:lstStyle/>
          <a:p>
            <a:r>
              <a:rPr lang="en-US">
                <a:latin typeface="Times New Roman" panose="02020603050405020304" pitchFamily="18" charset="0"/>
                <a:cs typeface="Times New Roman" panose="02020603050405020304" pitchFamily="18" charset="0"/>
              </a:rPr>
              <a:t>Progress</a:t>
            </a:r>
          </a:p>
        </p:txBody>
      </p:sp>
      <p:sp>
        <p:nvSpPr>
          <p:cNvPr id="4" name="Slide Number Placeholder 3">
            <a:extLst>
              <a:ext uri="{FF2B5EF4-FFF2-40B4-BE49-F238E27FC236}">
                <a16:creationId xmlns:a16="http://schemas.microsoft.com/office/drawing/2014/main" id="{BB476AC5-BE9E-4636-A92A-467D969B72D6}"/>
              </a:ext>
            </a:extLst>
          </p:cNvPr>
          <p:cNvSpPr>
            <a:spLocks noGrp="1"/>
          </p:cNvSpPr>
          <p:nvPr>
            <p:ph type="sldNum" sz="quarter" idx="4"/>
          </p:nvPr>
        </p:nvSpPr>
        <p:spPr/>
        <p:txBody>
          <a:bodyPr/>
          <a:lstStyle/>
          <a:p>
            <a:fld id="{6F1FABC0-072B-4F22-8F9B-95A9D10B0206}" type="slidenum">
              <a:rPr lang="en-US" smtClean="0"/>
              <a:pPr/>
              <a:t>14</a:t>
            </a:fld>
            <a:endParaRPr lang="en-US"/>
          </a:p>
        </p:txBody>
      </p:sp>
      <p:pic>
        <p:nvPicPr>
          <p:cNvPr id="6" name="Picture 5">
            <a:extLst>
              <a:ext uri="{FF2B5EF4-FFF2-40B4-BE49-F238E27FC236}">
                <a16:creationId xmlns:a16="http://schemas.microsoft.com/office/drawing/2014/main" id="{F7E06747-EF28-4A86-8EAD-16063C6712A5}"/>
              </a:ext>
            </a:extLst>
          </p:cNvPr>
          <p:cNvPicPr>
            <a:picLocks noChangeAspect="1"/>
          </p:cNvPicPr>
          <p:nvPr/>
        </p:nvPicPr>
        <p:blipFill>
          <a:blip r:embed="rId3"/>
          <a:stretch>
            <a:fillRect/>
          </a:stretch>
        </p:blipFill>
        <p:spPr>
          <a:xfrm>
            <a:off x="3996612" y="1361098"/>
            <a:ext cx="4198775" cy="2799183"/>
          </a:xfrm>
          <a:prstGeom prst="rect">
            <a:avLst/>
          </a:prstGeom>
        </p:spPr>
      </p:pic>
      <p:sp>
        <p:nvSpPr>
          <p:cNvPr id="7" name="TextBox 6">
            <a:extLst>
              <a:ext uri="{FF2B5EF4-FFF2-40B4-BE49-F238E27FC236}">
                <a16:creationId xmlns:a16="http://schemas.microsoft.com/office/drawing/2014/main" id="{E66E0512-9A82-4B3F-8952-D97C4618E0BA}"/>
              </a:ext>
            </a:extLst>
          </p:cNvPr>
          <p:cNvSpPr txBox="1"/>
          <p:nvPr/>
        </p:nvSpPr>
        <p:spPr>
          <a:xfrm>
            <a:off x="2901382" y="4320336"/>
            <a:ext cx="6389234" cy="954107"/>
          </a:xfrm>
          <a:prstGeom prst="rect">
            <a:avLst/>
          </a:prstGeom>
          <a:noFill/>
        </p:spPr>
        <p:txBody>
          <a:bodyPr wrap="square" lIns="91440" tIns="45720" rIns="91440" bIns="45720" rtlCol="0" anchor="t">
            <a:spAutoFit/>
          </a:bodyPr>
          <a:lstStyle/>
          <a:p>
            <a:pPr algn="ctr"/>
            <a:r>
              <a:rPr lang="en-US" sz="2800">
                <a:latin typeface="Times New Roman"/>
                <a:cs typeface="Times New Roman"/>
              </a:rPr>
              <a:t>Interdisciplinary Research and Commercialization Building (IRCB)</a:t>
            </a:r>
          </a:p>
        </p:txBody>
      </p:sp>
      <p:sp>
        <p:nvSpPr>
          <p:cNvPr id="8" name="Content Placeholder 3">
            <a:extLst>
              <a:ext uri="{FF2B5EF4-FFF2-40B4-BE49-F238E27FC236}">
                <a16:creationId xmlns:a16="http://schemas.microsoft.com/office/drawing/2014/main" id="{4A14F961-4AC5-4424-B682-3C094BB9CB0E}"/>
              </a:ext>
            </a:extLst>
          </p:cNvPr>
          <p:cNvSpPr txBox="1">
            <a:spLocks noGrp="1"/>
          </p:cNvSpPr>
          <p:nvPr>
            <p:ph sz="quarter" idx="11"/>
          </p:nvPr>
        </p:nvSpPr>
        <p:spPr>
          <a:xfrm>
            <a:off x="10363200" y="5611813"/>
            <a:ext cx="1828800" cy="311150"/>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solidFill>
                  <a:schemeClr val="tx1"/>
                </a:solidFill>
                <a:latin typeface="Times New Roman" panose="02020603050405020304" pitchFamily="18" charset="0"/>
                <a:cs typeface="Times New Roman" panose="02020603050405020304" pitchFamily="18" charset="0"/>
              </a:rPr>
              <a:t>Nicholas Walker</a:t>
            </a:r>
          </a:p>
        </p:txBody>
      </p:sp>
    </p:spTree>
    <p:extLst>
      <p:ext uri="{BB962C8B-B14F-4D97-AF65-F5344CB8AC3E}">
        <p14:creationId xmlns:p14="http://schemas.microsoft.com/office/powerpoint/2010/main" val="42885890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DE0DC9-6E28-4D90-9F4D-090A141DC1D4}"/>
              </a:ext>
            </a:extLst>
          </p:cNvPr>
          <p:cNvSpPr>
            <a:spLocks noGrp="1"/>
          </p:cNvSpPr>
          <p:nvPr>
            <p:ph type="title"/>
          </p:nvPr>
        </p:nvSpPr>
        <p:spPr/>
        <p:txBody>
          <a:bodyPr/>
          <a:lstStyle/>
          <a:p>
            <a:r>
              <a:rPr lang="en-US">
                <a:latin typeface="Times New Roman" panose="02020603050405020304" pitchFamily="18" charset="0"/>
                <a:cs typeface="Times New Roman" panose="02020603050405020304" pitchFamily="18" charset="0"/>
              </a:rPr>
              <a:t>Progress </a:t>
            </a:r>
          </a:p>
        </p:txBody>
      </p:sp>
      <p:sp>
        <p:nvSpPr>
          <p:cNvPr id="3" name="Slide Number Placeholder 2">
            <a:extLst>
              <a:ext uri="{FF2B5EF4-FFF2-40B4-BE49-F238E27FC236}">
                <a16:creationId xmlns:a16="http://schemas.microsoft.com/office/drawing/2014/main" id="{60682097-82F1-41B7-8F8C-7BF92F83E7ED}"/>
              </a:ext>
            </a:extLst>
          </p:cNvPr>
          <p:cNvSpPr>
            <a:spLocks noGrp="1"/>
          </p:cNvSpPr>
          <p:nvPr>
            <p:ph type="sldNum" sz="quarter" idx="4"/>
          </p:nvPr>
        </p:nvSpPr>
        <p:spPr/>
        <p:txBody>
          <a:bodyPr/>
          <a:lstStyle/>
          <a:p>
            <a:fld id="{6F1FABC0-072B-4F22-8F9B-95A9D10B0206}" type="slidenum">
              <a:rPr lang="en-US" smtClean="0"/>
              <a:pPr/>
              <a:t>15</a:t>
            </a:fld>
            <a:endParaRPr lang="en-US"/>
          </a:p>
        </p:txBody>
      </p:sp>
      <p:sp>
        <p:nvSpPr>
          <p:cNvPr id="5" name="TextBox 4">
            <a:extLst>
              <a:ext uri="{FF2B5EF4-FFF2-40B4-BE49-F238E27FC236}">
                <a16:creationId xmlns:a16="http://schemas.microsoft.com/office/drawing/2014/main" id="{9EA0055B-137F-4D03-95A9-C3DFF0AF9E8F}"/>
              </a:ext>
            </a:extLst>
          </p:cNvPr>
          <p:cNvSpPr txBox="1"/>
          <p:nvPr/>
        </p:nvSpPr>
        <p:spPr>
          <a:xfrm>
            <a:off x="914401" y="989164"/>
            <a:ext cx="9822024" cy="738664"/>
          </a:xfrm>
          <a:prstGeom prst="rect">
            <a:avLst/>
          </a:prstGeom>
          <a:noFill/>
        </p:spPr>
        <p:txBody>
          <a:bodyPr wrap="square" rtlCol="0">
            <a:spAutoFit/>
          </a:bodyPr>
          <a:lstStyle/>
          <a:p>
            <a:pPr algn="ctr"/>
            <a:r>
              <a:rPr lang="en-US" sz="2400" b="1">
                <a:latin typeface="Times New Roman" panose="02020603050405020304" pitchFamily="18" charset="0"/>
                <a:cs typeface="Times New Roman" panose="02020603050405020304" pitchFamily="18" charset="0"/>
              </a:rPr>
              <a:t>Two Directions </a:t>
            </a:r>
          </a:p>
          <a:p>
            <a:pPr algn="ctr"/>
            <a:endParaRPr lang="en-US"/>
          </a:p>
        </p:txBody>
      </p:sp>
      <p:cxnSp>
        <p:nvCxnSpPr>
          <p:cNvPr id="7" name="Straight Arrow Connector 6">
            <a:extLst>
              <a:ext uri="{FF2B5EF4-FFF2-40B4-BE49-F238E27FC236}">
                <a16:creationId xmlns:a16="http://schemas.microsoft.com/office/drawing/2014/main" id="{2AFE18D4-72E2-4287-9BC4-3647B216A5A0}"/>
              </a:ext>
            </a:extLst>
          </p:cNvPr>
          <p:cNvCxnSpPr>
            <a:cxnSpLocks/>
          </p:cNvCxnSpPr>
          <p:nvPr/>
        </p:nvCxnSpPr>
        <p:spPr>
          <a:xfrm flipH="1">
            <a:off x="4400842" y="1437032"/>
            <a:ext cx="659364" cy="827315"/>
          </a:xfrm>
          <a:prstGeom prst="straightConnector1">
            <a:avLst/>
          </a:prstGeom>
          <a:ln w="381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CDF0063E-4EAC-45EC-9131-18F95549397F}"/>
              </a:ext>
            </a:extLst>
          </p:cNvPr>
          <p:cNvCxnSpPr>
            <a:cxnSpLocks/>
          </p:cNvCxnSpPr>
          <p:nvPr/>
        </p:nvCxnSpPr>
        <p:spPr>
          <a:xfrm>
            <a:off x="6525210" y="1437032"/>
            <a:ext cx="628260" cy="827315"/>
          </a:xfrm>
          <a:prstGeom prst="straightConnector1">
            <a:avLst/>
          </a:prstGeom>
          <a:ln w="381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DFD09D13-F82E-4DBD-A71B-69E242692F7A}"/>
              </a:ext>
            </a:extLst>
          </p:cNvPr>
          <p:cNvPicPr>
            <a:picLocks noChangeAspect="1"/>
          </p:cNvPicPr>
          <p:nvPr/>
        </p:nvPicPr>
        <p:blipFill>
          <a:blip r:embed="rId3"/>
          <a:stretch>
            <a:fillRect/>
          </a:stretch>
        </p:blipFill>
        <p:spPr>
          <a:xfrm>
            <a:off x="914401" y="2315727"/>
            <a:ext cx="4234069" cy="2799183"/>
          </a:xfrm>
          <a:prstGeom prst="rect">
            <a:avLst/>
          </a:prstGeom>
        </p:spPr>
      </p:pic>
      <p:sp>
        <p:nvSpPr>
          <p:cNvPr id="18" name="TextBox 17">
            <a:extLst>
              <a:ext uri="{FF2B5EF4-FFF2-40B4-BE49-F238E27FC236}">
                <a16:creationId xmlns:a16="http://schemas.microsoft.com/office/drawing/2014/main" id="{9F68D49B-3F22-44FF-90E3-5B518F803B8F}"/>
              </a:ext>
            </a:extLst>
          </p:cNvPr>
          <p:cNvSpPr txBox="1"/>
          <p:nvPr/>
        </p:nvSpPr>
        <p:spPr>
          <a:xfrm>
            <a:off x="1019917" y="5160950"/>
            <a:ext cx="3710607" cy="523220"/>
          </a:xfrm>
          <a:prstGeom prst="rect">
            <a:avLst/>
          </a:prstGeom>
          <a:noFill/>
        </p:spPr>
        <p:txBody>
          <a:bodyPr wrap="square" rtlCol="0">
            <a:spAutoFit/>
          </a:bodyPr>
          <a:lstStyle/>
          <a:p>
            <a:pPr algn="ctr"/>
            <a:r>
              <a:rPr lang="en-US" sz="2800">
                <a:latin typeface="Times New Roman" panose="02020603050405020304" pitchFamily="18" charset="0"/>
                <a:cs typeface="Times New Roman" panose="02020603050405020304" pitchFamily="18" charset="0"/>
              </a:rPr>
              <a:t>IRCB</a:t>
            </a:r>
          </a:p>
        </p:txBody>
      </p:sp>
      <p:pic>
        <p:nvPicPr>
          <p:cNvPr id="19" name="Picture 18">
            <a:extLst>
              <a:ext uri="{FF2B5EF4-FFF2-40B4-BE49-F238E27FC236}">
                <a16:creationId xmlns:a16="http://schemas.microsoft.com/office/drawing/2014/main" id="{E1155231-8F1E-4D87-886E-8E40A3308E4A}"/>
              </a:ext>
            </a:extLst>
          </p:cNvPr>
          <p:cNvPicPr>
            <a:picLocks noChangeAspect="1"/>
          </p:cNvPicPr>
          <p:nvPr/>
        </p:nvPicPr>
        <p:blipFill rotWithShape="1">
          <a:blip r:embed="rId4"/>
          <a:srcRect l="17735"/>
          <a:stretch/>
        </p:blipFill>
        <p:spPr>
          <a:xfrm>
            <a:off x="7043532" y="2264347"/>
            <a:ext cx="4325331" cy="2802665"/>
          </a:xfrm>
          <a:prstGeom prst="rect">
            <a:avLst/>
          </a:prstGeom>
        </p:spPr>
      </p:pic>
      <p:sp>
        <p:nvSpPr>
          <p:cNvPr id="20" name="TextBox 19">
            <a:extLst>
              <a:ext uri="{FF2B5EF4-FFF2-40B4-BE49-F238E27FC236}">
                <a16:creationId xmlns:a16="http://schemas.microsoft.com/office/drawing/2014/main" id="{A266824A-B0DB-4787-B8CE-585510C6C3E6}"/>
              </a:ext>
            </a:extLst>
          </p:cNvPr>
          <p:cNvSpPr txBox="1"/>
          <p:nvPr/>
        </p:nvSpPr>
        <p:spPr>
          <a:xfrm>
            <a:off x="8109171" y="5247876"/>
            <a:ext cx="2802370" cy="523220"/>
          </a:xfrm>
          <a:prstGeom prst="rect">
            <a:avLst/>
          </a:prstGeom>
          <a:noFill/>
        </p:spPr>
        <p:txBody>
          <a:bodyPr wrap="none" rtlCol="0">
            <a:spAutoFit/>
          </a:bodyPr>
          <a:lstStyle/>
          <a:p>
            <a:r>
              <a:rPr lang="en-US" sz="2800" err="1">
                <a:latin typeface="Times New Roman" panose="02020603050405020304" pitchFamily="18" charset="0"/>
                <a:cs typeface="Times New Roman" panose="02020603050405020304" pitchFamily="18" charset="0"/>
              </a:rPr>
              <a:t>MagLab</a:t>
            </a:r>
            <a:r>
              <a:rPr lang="en-US" sz="2800">
                <a:latin typeface="Times New Roman" panose="02020603050405020304" pitchFamily="18" charset="0"/>
                <a:cs typeface="Times New Roman" panose="02020603050405020304" pitchFamily="18" charset="0"/>
              </a:rPr>
              <a:t> Facilities</a:t>
            </a:r>
          </a:p>
        </p:txBody>
      </p:sp>
      <p:sp>
        <p:nvSpPr>
          <p:cNvPr id="12" name="Content Placeholder 3">
            <a:extLst>
              <a:ext uri="{FF2B5EF4-FFF2-40B4-BE49-F238E27FC236}">
                <a16:creationId xmlns:a16="http://schemas.microsoft.com/office/drawing/2014/main" id="{7923AE9B-8592-42F8-B183-BE3AEF27596E}"/>
              </a:ext>
            </a:extLst>
          </p:cNvPr>
          <p:cNvSpPr txBox="1">
            <a:spLocks noGrp="1"/>
          </p:cNvSpPr>
          <p:nvPr>
            <p:ph sz="quarter" idx="11"/>
          </p:nvPr>
        </p:nvSpPr>
        <p:spPr>
          <a:xfrm>
            <a:off x="10363200" y="5611813"/>
            <a:ext cx="1828800" cy="311150"/>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solidFill>
                  <a:schemeClr val="tx1"/>
                </a:solidFill>
                <a:latin typeface="Times New Roman" panose="02020603050405020304" pitchFamily="18" charset="0"/>
                <a:cs typeface="Times New Roman" panose="02020603050405020304" pitchFamily="18" charset="0"/>
              </a:rPr>
              <a:t>Nicholas Walker</a:t>
            </a:r>
          </a:p>
        </p:txBody>
      </p:sp>
    </p:spTree>
    <p:extLst>
      <p:ext uri="{BB962C8B-B14F-4D97-AF65-F5344CB8AC3E}">
        <p14:creationId xmlns:p14="http://schemas.microsoft.com/office/powerpoint/2010/main" val="2093153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18"/>
                                        </p:tgtEl>
                                        <p:attrNameLst>
                                          <p:attrName>style.visibility</p:attrName>
                                        </p:attrNameLst>
                                      </p:cBhvr>
                                      <p:to>
                                        <p:strVal val="visible"/>
                                      </p:to>
                                    </p:set>
                                  </p:childTnLst>
                                </p:cTn>
                              </p:par>
                              <p:par>
                                <p:cTn id="14" presetID="10" presetClass="entr" presetSubtype="0"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par>
                                <p:cTn id="23" presetID="10" presetClass="entr" presetSubtype="0" fill="hold"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8" grpId="0"/>
      <p:bldP spid="2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B429D7-C6F9-1C43-87ED-1C4580083C16}"/>
              </a:ext>
            </a:extLst>
          </p:cNvPr>
          <p:cNvSpPr>
            <a:spLocks noGrp="1"/>
          </p:cNvSpPr>
          <p:nvPr>
            <p:ph type="title"/>
          </p:nvPr>
        </p:nvSpPr>
        <p:spPr/>
        <p:txBody>
          <a:bodyPr/>
          <a:lstStyle/>
          <a:p>
            <a:r>
              <a:rPr lang="en-US">
                <a:latin typeface="Times New Roman" panose="02020603050405020304" pitchFamily="18" charset="0"/>
                <a:cs typeface="Times New Roman" panose="02020603050405020304" pitchFamily="18" charset="0"/>
              </a:rPr>
              <a:t>Next Steps</a:t>
            </a:r>
          </a:p>
        </p:txBody>
      </p:sp>
      <p:sp>
        <p:nvSpPr>
          <p:cNvPr id="3" name="Slide Number Placeholder 2">
            <a:extLst>
              <a:ext uri="{FF2B5EF4-FFF2-40B4-BE49-F238E27FC236}">
                <a16:creationId xmlns:a16="http://schemas.microsoft.com/office/drawing/2014/main" id="{79704D68-6808-C449-B128-06A1C8359712}"/>
              </a:ext>
            </a:extLst>
          </p:cNvPr>
          <p:cNvSpPr>
            <a:spLocks noGrp="1"/>
          </p:cNvSpPr>
          <p:nvPr>
            <p:ph type="sldNum" sz="quarter" idx="4"/>
          </p:nvPr>
        </p:nvSpPr>
        <p:spPr/>
        <p:txBody>
          <a:bodyPr/>
          <a:lstStyle/>
          <a:p>
            <a:fld id="{6F1FABC0-072B-4F22-8F9B-95A9D10B0206}" type="slidenum">
              <a:rPr lang="en-US" smtClean="0"/>
              <a:pPr/>
              <a:t>16</a:t>
            </a:fld>
            <a:endParaRPr lang="en-US"/>
          </a:p>
        </p:txBody>
      </p:sp>
      <p:sp>
        <p:nvSpPr>
          <p:cNvPr id="5" name="TextBox 4">
            <a:extLst>
              <a:ext uri="{FF2B5EF4-FFF2-40B4-BE49-F238E27FC236}">
                <a16:creationId xmlns:a16="http://schemas.microsoft.com/office/drawing/2014/main" id="{7B4A6E4F-2BF1-BD4B-9238-37FB44BECB08}"/>
              </a:ext>
            </a:extLst>
          </p:cNvPr>
          <p:cNvSpPr txBox="1"/>
          <p:nvPr/>
        </p:nvSpPr>
        <p:spPr>
          <a:xfrm>
            <a:off x="605768" y="1690688"/>
            <a:ext cx="11261160" cy="3600986"/>
          </a:xfrm>
          <a:prstGeom prst="rect">
            <a:avLst/>
          </a:prstGeom>
          <a:noFill/>
        </p:spPr>
        <p:txBody>
          <a:bodyPr wrap="none" rtlCol="0">
            <a:spAutoFit/>
          </a:bodyPr>
          <a:lstStyle/>
          <a:p>
            <a:endParaRPr lang="en-US" sz="240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sz="2400">
                <a:latin typeface="Times New Roman" panose="02020603050405020304" pitchFamily="18" charset="0"/>
                <a:cs typeface="Times New Roman" panose="02020603050405020304" pitchFamily="18" charset="0"/>
              </a:rPr>
              <a:t>Improve the efficiency of the </a:t>
            </a:r>
            <a:r>
              <a:rPr lang="en-US" sz="2400" err="1">
                <a:latin typeface="Times New Roman" panose="02020603050405020304" pitchFamily="18" charset="0"/>
                <a:cs typeface="Times New Roman" panose="02020603050405020304" pitchFamily="18" charset="0"/>
              </a:rPr>
              <a:t>MagLab</a:t>
            </a:r>
            <a:r>
              <a:rPr lang="en-US" sz="2400">
                <a:latin typeface="Times New Roman" panose="02020603050405020304" pitchFamily="18" charset="0"/>
                <a:cs typeface="Times New Roman" panose="02020603050405020304" pitchFamily="18" charset="0"/>
              </a:rPr>
              <a:t> HVAC system</a:t>
            </a:r>
          </a:p>
          <a:p>
            <a:pPr marL="285750" indent="-285750">
              <a:buFont typeface="Arial" panose="020B0604020202020204" pitchFamily="34" charset="0"/>
              <a:buChar char="•"/>
            </a:pPr>
            <a:endParaRPr lang="en-US" sz="240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sz="2400">
                <a:latin typeface="Times New Roman" panose="02020603050405020304" pitchFamily="18" charset="0"/>
                <a:cs typeface="Times New Roman" panose="02020603050405020304" pitchFamily="18" charset="0"/>
              </a:rPr>
              <a:t>Talk to John </a:t>
            </a:r>
            <a:r>
              <a:rPr lang="en-US" sz="2400" err="1">
                <a:latin typeface="Times New Roman" panose="02020603050405020304" pitchFamily="18" charset="0"/>
                <a:cs typeface="Times New Roman" panose="02020603050405020304" pitchFamily="18" charset="0"/>
              </a:rPr>
              <a:t>Kynoch</a:t>
            </a:r>
            <a:r>
              <a:rPr lang="en-US" sz="2400">
                <a:latin typeface="Times New Roman" panose="02020603050405020304" pitchFamily="18" charset="0"/>
                <a:cs typeface="Times New Roman" panose="02020603050405020304" pitchFamily="18" charset="0"/>
              </a:rPr>
              <a:t> at the </a:t>
            </a:r>
            <a:r>
              <a:rPr lang="en-US" sz="2400" err="1">
                <a:latin typeface="Times New Roman" panose="02020603050405020304" pitchFamily="18" charset="0"/>
                <a:cs typeface="Times New Roman" panose="02020603050405020304" pitchFamily="18" charset="0"/>
              </a:rPr>
              <a:t>MagLab</a:t>
            </a:r>
            <a:r>
              <a:rPr lang="en-US" sz="2400">
                <a:latin typeface="Times New Roman" panose="02020603050405020304" pitchFamily="18" charset="0"/>
                <a:cs typeface="Times New Roman" panose="02020603050405020304" pitchFamily="18" charset="0"/>
              </a:rPr>
              <a:t> about the power consumption of the HVAC system</a:t>
            </a:r>
          </a:p>
          <a:p>
            <a:pPr marL="285750" indent="-285750">
              <a:buFont typeface="Arial" panose="020B0604020202020204" pitchFamily="34" charset="0"/>
              <a:buChar char="•"/>
            </a:pPr>
            <a:endParaRPr lang="en-US" sz="240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sz="2400">
                <a:latin typeface="Times New Roman" panose="02020603050405020304" pitchFamily="18" charset="0"/>
                <a:cs typeface="Times New Roman" panose="02020603050405020304" pitchFamily="18" charset="0"/>
              </a:rPr>
              <a:t>Concept generation on techniques to reduce carbon emissions</a:t>
            </a:r>
          </a:p>
          <a:p>
            <a:pPr marL="285750" indent="-285750">
              <a:buFont typeface="Arial" panose="020B0604020202020204" pitchFamily="34" charset="0"/>
              <a:buChar char="•"/>
            </a:pPr>
            <a:endParaRPr lang="en-US" sz="240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sz="2400">
                <a:latin typeface="Times New Roman" panose="02020603050405020304" pitchFamily="18" charset="0"/>
                <a:cs typeface="Times New Roman" panose="02020603050405020304" pitchFamily="18" charset="0"/>
              </a:rPr>
              <a:t>Concept Selection </a:t>
            </a:r>
          </a:p>
          <a:p>
            <a:pPr marL="285750" indent="-285750">
              <a:buFont typeface="Arial" panose="020B0604020202020204" pitchFamily="34" charset="0"/>
              <a:buChar char="•"/>
            </a:pPr>
            <a:endParaRPr lang="en-US"/>
          </a:p>
          <a:p>
            <a:pPr marL="285750" indent="-285750">
              <a:buFont typeface="Arial" panose="020B0604020202020204" pitchFamily="34" charset="0"/>
              <a:buChar char="•"/>
            </a:pPr>
            <a:endParaRPr lang="en-US"/>
          </a:p>
        </p:txBody>
      </p:sp>
      <p:sp>
        <p:nvSpPr>
          <p:cNvPr id="6" name="Content Placeholder 3">
            <a:extLst>
              <a:ext uri="{FF2B5EF4-FFF2-40B4-BE49-F238E27FC236}">
                <a16:creationId xmlns:a16="http://schemas.microsoft.com/office/drawing/2014/main" id="{C2236AE3-7705-477D-831E-E972E928CDE0}"/>
              </a:ext>
            </a:extLst>
          </p:cNvPr>
          <p:cNvSpPr txBox="1">
            <a:spLocks noGrp="1"/>
          </p:cNvSpPr>
          <p:nvPr>
            <p:ph sz="quarter" idx="11"/>
          </p:nvPr>
        </p:nvSpPr>
        <p:spPr>
          <a:xfrm>
            <a:off x="10363200" y="5611813"/>
            <a:ext cx="1828800" cy="311150"/>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solidFill>
                  <a:schemeClr val="tx1"/>
                </a:solidFill>
                <a:latin typeface="Times New Roman" panose="02020603050405020304" pitchFamily="18" charset="0"/>
                <a:cs typeface="Times New Roman" panose="02020603050405020304" pitchFamily="18" charset="0"/>
              </a:rPr>
              <a:t>Nicholas Walker</a:t>
            </a:r>
          </a:p>
        </p:txBody>
      </p:sp>
    </p:spTree>
    <p:extLst>
      <p:ext uri="{BB962C8B-B14F-4D97-AF65-F5344CB8AC3E}">
        <p14:creationId xmlns:p14="http://schemas.microsoft.com/office/powerpoint/2010/main" val="2467234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88C9F5-C4B8-4564-B8E0-4CA878019B66}"/>
              </a:ext>
            </a:extLst>
          </p:cNvPr>
          <p:cNvSpPr>
            <a:spLocks noGrp="1"/>
          </p:cNvSpPr>
          <p:nvPr>
            <p:ph type="title"/>
          </p:nvPr>
        </p:nvSpPr>
        <p:spPr/>
        <p:txBody>
          <a:bodyPr/>
          <a:lstStyle/>
          <a:p>
            <a:r>
              <a:rPr lang="en-US">
                <a:latin typeface="Times New Roman" panose="02020603050405020304" pitchFamily="18" charset="0"/>
                <a:cs typeface="Times New Roman" panose="02020603050405020304" pitchFamily="18" charset="0"/>
              </a:rPr>
              <a:t>References</a:t>
            </a:r>
          </a:p>
        </p:txBody>
      </p:sp>
      <p:sp>
        <p:nvSpPr>
          <p:cNvPr id="3" name="Slide Number Placeholder 2">
            <a:extLst>
              <a:ext uri="{FF2B5EF4-FFF2-40B4-BE49-F238E27FC236}">
                <a16:creationId xmlns:a16="http://schemas.microsoft.com/office/drawing/2014/main" id="{E4B77A2F-2038-4451-ADCA-8B6B70D41BDD}"/>
              </a:ext>
            </a:extLst>
          </p:cNvPr>
          <p:cNvSpPr>
            <a:spLocks noGrp="1"/>
          </p:cNvSpPr>
          <p:nvPr>
            <p:ph type="sldNum" sz="quarter" idx="4"/>
          </p:nvPr>
        </p:nvSpPr>
        <p:spPr/>
        <p:txBody>
          <a:bodyPr/>
          <a:lstStyle/>
          <a:p>
            <a:fld id="{6F1FABC0-072B-4F22-8F9B-95A9D10B0206}" type="slidenum">
              <a:rPr lang="en-US" smtClean="0"/>
              <a:pPr/>
              <a:t>17</a:t>
            </a:fld>
            <a:endParaRPr lang="en-US"/>
          </a:p>
        </p:txBody>
      </p:sp>
      <p:sp>
        <p:nvSpPr>
          <p:cNvPr id="6" name="TextBox 5">
            <a:extLst>
              <a:ext uri="{FF2B5EF4-FFF2-40B4-BE49-F238E27FC236}">
                <a16:creationId xmlns:a16="http://schemas.microsoft.com/office/drawing/2014/main" id="{A6C78164-9408-4DB3-819D-2CEB58B33E04}"/>
              </a:ext>
            </a:extLst>
          </p:cNvPr>
          <p:cNvSpPr txBox="1"/>
          <p:nvPr/>
        </p:nvSpPr>
        <p:spPr>
          <a:xfrm>
            <a:off x="838200" y="1777629"/>
            <a:ext cx="10805160" cy="923330"/>
          </a:xfrm>
          <a:prstGeom prst="rect">
            <a:avLst/>
          </a:prstGeom>
          <a:noFill/>
        </p:spPr>
        <p:txBody>
          <a:bodyPr wrap="square">
            <a:spAutoFit/>
          </a:bodyPr>
          <a:lstStyle/>
          <a:p>
            <a:r>
              <a:rPr lang="en-US" err="1">
                <a:effectLst/>
                <a:latin typeface="Times New Roman" panose="02020603050405020304" pitchFamily="18" charset="0"/>
                <a:cs typeface="Times New Roman" panose="02020603050405020304" pitchFamily="18" charset="0"/>
              </a:rPr>
              <a:t>Haughney</a:t>
            </a:r>
            <a:r>
              <a:rPr lang="en-US">
                <a:effectLst/>
                <a:latin typeface="Times New Roman" panose="02020603050405020304" pitchFamily="18" charset="0"/>
                <a:cs typeface="Times New Roman" panose="02020603050405020304" pitchFamily="18" charset="0"/>
              </a:rPr>
              <a:t>, K. (2021, August 2). </a:t>
            </a:r>
            <a:r>
              <a:rPr lang="en-US" i="1">
                <a:effectLst/>
                <a:latin typeface="Times New Roman" panose="02020603050405020304" pitchFamily="18" charset="0"/>
                <a:cs typeface="Times New Roman" panose="02020603050405020304" pitchFamily="18" charset="0"/>
              </a:rPr>
              <a:t>FSU breaks ground on new research facility</a:t>
            </a:r>
            <a:r>
              <a:rPr lang="en-US">
                <a:effectLst/>
                <a:latin typeface="Times New Roman" panose="02020603050405020304" pitchFamily="18" charset="0"/>
                <a:cs typeface="Times New Roman" panose="02020603050405020304" pitchFamily="18" charset="0"/>
              </a:rPr>
              <a:t>. Florida State University News. Retrieved October 15, 2021, from https://news.fsu.edu/news/university-news/2021/08/02/fsu-breaks-ground-on-new-research-facility/. </a:t>
            </a:r>
          </a:p>
        </p:txBody>
      </p:sp>
      <p:sp>
        <p:nvSpPr>
          <p:cNvPr id="7" name="Content Placeholder 3">
            <a:extLst>
              <a:ext uri="{FF2B5EF4-FFF2-40B4-BE49-F238E27FC236}">
                <a16:creationId xmlns:a16="http://schemas.microsoft.com/office/drawing/2014/main" id="{8A584821-6F1B-41A9-855B-31A3E0D801CE}"/>
              </a:ext>
            </a:extLst>
          </p:cNvPr>
          <p:cNvSpPr txBox="1">
            <a:spLocks noGrp="1"/>
          </p:cNvSpPr>
          <p:nvPr>
            <p:ph sz="quarter" idx="11"/>
          </p:nvPr>
        </p:nvSpPr>
        <p:spPr>
          <a:xfrm>
            <a:off x="10363200" y="5611813"/>
            <a:ext cx="1828800" cy="311150"/>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solidFill>
                  <a:schemeClr val="tx1"/>
                </a:solidFill>
                <a:latin typeface="Times New Roman" panose="02020603050405020304" pitchFamily="18" charset="0"/>
                <a:cs typeface="Times New Roman" panose="02020603050405020304" pitchFamily="18" charset="0"/>
              </a:rPr>
              <a:t>Nicholas Walker</a:t>
            </a:r>
          </a:p>
        </p:txBody>
      </p:sp>
    </p:spTree>
    <p:extLst>
      <p:ext uri="{BB962C8B-B14F-4D97-AF65-F5344CB8AC3E}">
        <p14:creationId xmlns:p14="http://schemas.microsoft.com/office/powerpoint/2010/main" val="8637373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808553C-F56B-46DE-997D-7494604C471D}"/>
              </a:ext>
            </a:extLst>
          </p:cNvPr>
          <p:cNvSpPr>
            <a:spLocks noGrp="1"/>
          </p:cNvSpPr>
          <p:nvPr>
            <p:ph type="title"/>
          </p:nvPr>
        </p:nvSpPr>
        <p:spPr/>
        <p:txBody>
          <a:bodyPr/>
          <a:lstStyle/>
          <a:p>
            <a:r>
              <a:rPr lang="en-US"/>
              <a:t>Concept Generation</a:t>
            </a:r>
          </a:p>
        </p:txBody>
      </p:sp>
      <p:sp>
        <p:nvSpPr>
          <p:cNvPr id="4" name="Slide Number Placeholder 3">
            <a:extLst>
              <a:ext uri="{FF2B5EF4-FFF2-40B4-BE49-F238E27FC236}">
                <a16:creationId xmlns:a16="http://schemas.microsoft.com/office/drawing/2014/main" id="{08EA70AF-2E29-4584-804D-7ADADC064BCA}"/>
              </a:ext>
            </a:extLst>
          </p:cNvPr>
          <p:cNvSpPr>
            <a:spLocks noGrp="1"/>
          </p:cNvSpPr>
          <p:nvPr>
            <p:ph type="sldNum" sz="quarter" idx="4"/>
          </p:nvPr>
        </p:nvSpPr>
        <p:spPr/>
        <p:txBody>
          <a:bodyPr/>
          <a:lstStyle/>
          <a:p>
            <a:fld id="{6F1FABC0-072B-4F22-8F9B-95A9D10B0206}" type="slidenum">
              <a:rPr lang="en-US" smtClean="0"/>
              <a:pPr/>
              <a:t>18</a:t>
            </a:fld>
            <a:endParaRPr lang="en-US"/>
          </a:p>
        </p:txBody>
      </p:sp>
      <p:sp>
        <p:nvSpPr>
          <p:cNvPr id="2" name="Content Placeholder 1">
            <a:extLst>
              <a:ext uri="{FF2B5EF4-FFF2-40B4-BE49-F238E27FC236}">
                <a16:creationId xmlns:a16="http://schemas.microsoft.com/office/drawing/2014/main" id="{C792BC89-9D44-45B6-A192-DD6903D17EE3}"/>
              </a:ext>
            </a:extLst>
          </p:cNvPr>
          <p:cNvSpPr>
            <a:spLocks noGrp="1"/>
          </p:cNvSpPr>
          <p:nvPr>
            <p:ph sz="quarter" idx="11"/>
          </p:nvPr>
        </p:nvSpPr>
        <p:spPr/>
        <p:txBody>
          <a:bodyPr/>
          <a:lstStyle/>
          <a:p>
            <a:endParaRPr lang="en-US"/>
          </a:p>
        </p:txBody>
      </p:sp>
    </p:spTree>
    <p:extLst>
      <p:ext uri="{BB962C8B-B14F-4D97-AF65-F5344CB8AC3E}">
        <p14:creationId xmlns:p14="http://schemas.microsoft.com/office/powerpoint/2010/main" val="27233928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808553C-F56B-46DE-997D-7494604C471D}"/>
              </a:ext>
            </a:extLst>
          </p:cNvPr>
          <p:cNvSpPr>
            <a:spLocks noGrp="1"/>
          </p:cNvSpPr>
          <p:nvPr>
            <p:ph type="title"/>
          </p:nvPr>
        </p:nvSpPr>
        <p:spPr/>
        <p:txBody>
          <a:bodyPr/>
          <a:lstStyle/>
          <a:p>
            <a:r>
              <a:rPr lang="en-US"/>
              <a:t>Concept Selection</a:t>
            </a:r>
          </a:p>
        </p:txBody>
      </p:sp>
      <p:sp>
        <p:nvSpPr>
          <p:cNvPr id="4" name="Slide Number Placeholder 3">
            <a:extLst>
              <a:ext uri="{FF2B5EF4-FFF2-40B4-BE49-F238E27FC236}">
                <a16:creationId xmlns:a16="http://schemas.microsoft.com/office/drawing/2014/main" id="{08EA70AF-2E29-4584-804D-7ADADC064BCA}"/>
              </a:ext>
            </a:extLst>
          </p:cNvPr>
          <p:cNvSpPr>
            <a:spLocks noGrp="1"/>
          </p:cNvSpPr>
          <p:nvPr>
            <p:ph type="sldNum" sz="quarter" idx="4"/>
          </p:nvPr>
        </p:nvSpPr>
        <p:spPr/>
        <p:txBody>
          <a:bodyPr/>
          <a:lstStyle/>
          <a:p>
            <a:fld id="{6F1FABC0-072B-4F22-8F9B-95A9D10B0206}" type="slidenum">
              <a:rPr lang="en-US" smtClean="0"/>
              <a:pPr/>
              <a:t>19</a:t>
            </a:fld>
            <a:endParaRPr lang="en-US"/>
          </a:p>
        </p:txBody>
      </p:sp>
      <p:sp>
        <p:nvSpPr>
          <p:cNvPr id="2" name="Content Placeholder 1">
            <a:extLst>
              <a:ext uri="{FF2B5EF4-FFF2-40B4-BE49-F238E27FC236}">
                <a16:creationId xmlns:a16="http://schemas.microsoft.com/office/drawing/2014/main" id="{51EB6B83-8376-4327-8DCF-92E7F69D6D1A}"/>
              </a:ext>
            </a:extLst>
          </p:cNvPr>
          <p:cNvSpPr>
            <a:spLocks noGrp="1"/>
          </p:cNvSpPr>
          <p:nvPr>
            <p:ph sz="quarter" idx="11"/>
          </p:nvPr>
        </p:nvSpPr>
        <p:spPr/>
        <p:txBody>
          <a:bodyPr/>
          <a:lstStyle/>
          <a:p>
            <a:endParaRPr lang="en-US"/>
          </a:p>
        </p:txBody>
      </p:sp>
    </p:spTree>
    <p:extLst>
      <p:ext uri="{BB962C8B-B14F-4D97-AF65-F5344CB8AC3E}">
        <p14:creationId xmlns:p14="http://schemas.microsoft.com/office/powerpoint/2010/main" val="28920580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E50AF06-A8FC-4B2F-AABF-051BAE858B76}"/>
              </a:ext>
            </a:extLst>
          </p:cNvPr>
          <p:cNvSpPr>
            <a:spLocks noGrp="1"/>
          </p:cNvSpPr>
          <p:nvPr>
            <p:ph type="title"/>
          </p:nvPr>
        </p:nvSpPr>
        <p:spPr/>
        <p:txBody>
          <a:bodyPr>
            <a:normAutofit/>
          </a:bodyPr>
          <a:lstStyle/>
          <a:p>
            <a:r>
              <a:rPr lang="en-US" sz="6000">
                <a:latin typeface="Times New Roman" panose="02020603050405020304" pitchFamily="18" charset="0"/>
                <a:cs typeface="Times New Roman" panose="02020603050405020304" pitchFamily="18" charset="0"/>
              </a:rPr>
              <a:t>Team Introductions</a:t>
            </a:r>
          </a:p>
        </p:txBody>
      </p:sp>
      <p:sp>
        <p:nvSpPr>
          <p:cNvPr id="4" name="Slide Number Placeholder 3">
            <a:extLst>
              <a:ext uri="{FF2B5EF4-FFF2-40B4-BE49-F238E27FC236}">
                <a16:creationId xmlns:a16="http://schemas.microsoft.com/office/drawing/2014/main" id="{3B7A1825-83A1-406C-85B7-E22C8CC86550}"/>
              </a:ext>
            </a:extLst>
          </p:cNvPr>
          <p:cNvSpPr>
            <a:spLocks noGrp="1"/>
          </p:cNvSpPr>
          <p:nvPr>
            <p:ph type="sldNum" sz="quarter" idx="4"/>
          </p:nvPr>
        </p:nvSpPr>
        <p:spPr/>
        <p:txBody>
          <a:bodyPr/>
          <a:lstStyle/>
          <a:p>
            <a:fld id="{6F1FABC0-072B-4F22-8F9B-95A9D10B0206}" type="slidenum">
              <a:rPr lang="en-US" smtClean="0"/>
              <a:pPr/>
              <a:t>2</a:t>
            </a:fld>
            <a:endParaRPr lang="en-US"/>
          </a:p>
        </p:txBody>
      </p:sp>
      <p:sp>
        <p:nvSpPr>
          <p:cNvPr id="10" name="TextBox 9">
            <a:extLst>
              <a:ext uri="{FF2B5EF4-FFF2-40B4-BE49-F238E27FC236}">
                <a16:creationId xmlns:a16="http://schemas.microsoft.com/office/drawing/2014/main" id="{E97C58CA-988A-4A1A-8C96-195EC82E4496}"/>
              </a:ext>
            </a:extLst>
          </p:cNvPr>
          <p:cNvSpPr txBox="1"/>
          <p:nvPr/>
        </p:nvSpPr>
        <p:spPr>
          <a:xfrm>
            <a:off x="8822910" y="4972063"/>
            <a:ext cx="1720151" cy="615553"/>
          </a:xfrm>
          <a:prstGeom prst="rect">
            <a:avLst/>
          </a:prstGeom>
          <a:noFill/>
        </p:spPr>
        <p:txBody>
          <a:bodyPr wrap="none" rtlCol="0">
            <a:spAutoFit/>
          </a:bodyPr>
          <a:lstStyle/>
          <a:p>
            <a:r>
              <a:rPr lang="en-US">
                <a:latin typeface="Times New Roman" panose="02020603050405020304" pitchFamily="18" charset="0"/>
                <a:cs typeface="Times New Roman" panose="02020603050405020304" pitchFamily="18" charset="0"/>
              </a:rPr>
              <a:t>Nicholas Walker</a:t>
            </a:r>
          </a:p>
          <a:p>
            <a:r>
              <a:rPr lang="en-US" sz="1600" i="1">
                <a:latin typeface="Times New Roman" panose="02020603050405020304" pitchFamily="18" charset="0"/>
                <a:cs typeface="Times New Roman" panose="02020603050405020304" pitchFamily="18" charset="0"/>
              </a:rPr>
              <a:t>Design Engineer</a:t>
            </a:r>
          </a:p>
        </p:txBody>
      </p:sp>
      <p:sp>
        <p:nvSpPr>
          <p:cNvPr id="11" name="TextBox 10">
            <a:extLst>
              <a:ext uri="{FF2B5EF4-FFF2-40B4-BE49-F238E27FC236}">
                <a16:creationId xmlns:a16="http://schemas.microsoft.com/office/drawing/2014/main" id="{DA436A11-3288-4EB7-BD26-0FC53C1EC505}"/>
              </a:ext>
            </a:extLst>
          </p:cNvPr>
          <p:cNvSpPr txBox="1"/>
          <p:nvPr/>
        </p:nvSpPr>
        <p:spPr>
          <a:xfrm>
            <a:off x="1160646" y="4971847"/>
            <a:ext cx="2298173" cy="892552"/>
          </a:xfrm>
          <a:prstGeom prst="rect">
            <a:avLst/>
          </a:prstGeom>
          <a:noFill/>
        </p:spPr>
        <p:txBody>
          <a:bodyPr wrap="square" rtlCol="0">
            <a:spAutoFit/>
          </a:bodyPr>
          <a:lstStyle/>
          <a:p>
            <a:r>
              <a:rPr lang="en-US">
                <a:latin typeface="Times New Roman" panose="02020603050405020304" pitchFamily="18" charset="0"/>
                <a:cs typeface="Times New Roman" panose="02020603050405020304" pitchFamily="18" charset="0"/>
              </a:rPr>
              <a:t>Bianca Marius</a:t>
            </a:r>
          </a:p>
          <a:p>
            <a:r>
              <a:rPr lang="en-US" sz="1600" i="1">
                <a:latin typeface="Times New Roman" panose="02020603050405020304" pitchFamily="18" charset="0"/>
                <a:cs typeface="Times New Roman" panose="02020603050405020304" pitchFamily="18" charset="0"/>
              </a:rPr>
              <a:t>Thermal Fluids Engineer</a:t>
            </a:r>
          </a:p>
          <a:p>
            <a:endParaRPr lang="en-US"/>
          </a:p>
        </p:txBody>
      </p:sp>
      <p:sp>
        <p:nvSpPr>
          <p:cNvPr id="12" name="TextBox 11">
            <a:extLst>
              <a:ext uri="{FF2B5EF4-FFF2-40B4-BE49-F238E27FC236}">
                <a16:creationId xmlns:a16="http://schemas.microsoft.com/office/drawing/2014/main" id="{CFD4A022-20F2-4C96-A44D-478FEF0F82F8}"/>
              </a:ext>
            </a:extLst>
          </p:cNvPr>
          <p:cNvSpPr txBox="1"/>
          <p:nvPr/>
        </p:nvSpPr>
        <p:spPr>
          <a:xfrm>
            <a:off x="5039242" y="4972063"/>
            <a:ext cx="1790875" cy="892552"/>
          </a:xfrm>
          <a:prstGeom prst="rect">
            <a:avLst/>
          </a:prstGeom>
          <a:noFill/>
        </p:spPr>
        <p:txBody>
          <a:bodyPr wrap="none" rtlCol="0">
            <a:spAutoFit/>
          </a:bodyPr>
          <a:lstStyle/>
          <a:p>
            <a:r>
              <a:rPr lang="en-US" err="1">
                <a:latin typeface="Times New Roman" panose="02020603050405020304" pitchFamily="18" charset="0"/>
                <a:cs typeface="Times New Roman" panose="02020603050405020304" pitchFamily="18" charset="0"/>
              </a:rPr>
              <a:t>Finnbar</a:t>
            </a:r>
            <a:r>
              <a:rPr lang="en-US">
                <a:latin typeface="Times New Roman" panose="02020603050405020304" pitchFamily="18" charset="0"/>
                <a:cs typeface="Times New Roman" panose="02020603050405020304" pitchFamily="18" charset="0"/>
              </a:rPr>
              <a:t> Rooney</a:t>
            </a:r>
          </a:p>
          <a:p>
            <a:r>
              <a:rPr lang="en-US" sz="1600" i="1">
                <a:latin typeface="Times New Roman" panose="02020603050405020304" pitchFamily="18" charset="0"/>
                <a:cs typeface="Times New Roman" panose="02020603050405020304" pitchFamily="18" charset="0"/>
              </a:rPr>
              <a:t>Materials Engineer</a:t>
            </a:r>
          </a:p>
          <a:p>
            <a:endParaRPr lang="en-US"/>
          </a:p>
        </p:txBody>
      </p:sp>
      <p:pic>
        <p:nvPicPr>
          <p:cNvPr id="3" name="Picture 2" descr="A person in a suit and tie&#10;&#10;Description automatically generated with medium confidence">
            <a:extLst>
              <a:ext uri="{FF2B5EF4-FFF2-40B4-BE49-F238E27FC236}">
                <a16:creationId xmlns:a16="http://schemas.microsoft.com/office/drawing/2014/main" id="{ED7254E1-A1E5-4BBA-93D1-9ADDB80A714B}"/>
              </a:ext>
            </a:extLst>
          </p:cNvPr>
          <p:cNvPicPr>
            <a:picLocks noChangeAspect="1"/>
          </p:cNvPicPr>
          <p:nvPr/>
        </p:nvPicPr>
        <p:blipFill rotWithShape="1">
          <a:blip r:embed="rId3">
            <a:extLst>
              <a:ext uri="{28A0092B-C50C-407E-A947-70E740481C1C}">
                <a14:useLocalDpi xmlns:a14="http://schemas.microsoft.com/office/drawing/2010/main" val="0"/>
              </a:ext>
            </a:extLst>
          </a:blip>
          <a:srcRect t="12520"/>
          <a:stretch/>
        </p:blipFill>
        <p:spPr>
          <a:xfrm>
            <a:off x="4684436" y="2181013"/>
            <a:ext cx="2445173" cy="2662554"/>
          </a:xfrm>
          <a:prstGeom prst="rect">
            <a:avLst/>
          </a:prstGeom>
        </p:spPr>
      </p:pic>
      <p:pic>
        <p:nvPicPr>
          <p:cNvPr id="17" name="Picture 16">
            <a:extLst>
              <a:ext uri="{FF2B5EF4-FFF2-40B4-BE49-F238E27FC236}">
                <a16:creationId xmlns:a16="http://schemas.microsoft.com/office/drawing/2014/main" id="{B2FAE73B-0C46-4CEF-A45F-1699909E6C72}"/>
              </a:ext>
            </a:extLst>
          </p:cNvPr>
          <p:cNvPicPr>
            <a:picLocks noChangeAspect="1"/>
          </p:cNvPicPr>
          <p:nvPr/>
        </p:nvPicPr>
        <p:blipFill rotWithShape="1">
          <a:blip r:embed="rId4"/>
          <a:srcRect t="15679" r="11871"/>
          <a:stretch/>
        </p:blipFill>
        <p:spPr>
          <a:xfrm>
            <a:off x="895037" y="2181013"/>
            <a:ext cx="2445174" cy="2660904"/>
          </a:xfrm>
          <a:prstGeom prst="rect">
            <a:avLst/>
          </a:prstGeom>
        </p:spPr>
      </p:pic>
      <p:pic>
        <p:nvPicPr>
          <p:cNvPr id="7" name="Picture 7">
            <a:extLst>
              <a:ext uri="{FF2B5EF4-FFF2-40B4-BE49-F238E27FC236}">
                <a16:creationId xmlns:a16="http://schemas.microsoft.com/office/drawing/2014/main" id="{029FC557-263B-7843-84CD-1F0A4912DC7F}"/>
              </a:ext>
            </a:extLst>
          </p:cNvPr>
          <p:cNvPicPr>
            <a:picLocks noChangeAspect="1"/>
          </p:cNvPicPr>
          <p:nvPr/>
        </p:nvPicPr>
        <p:blipFill rotWithShape="1">
          <a:blip r:embed="rId5">
            <a:extLst>
              <a:ext uri="{28A0092B-C50C-407E-A947-70E740481C1C}">
                <a14:useLocalDpi xmlns:a14="http://schemas.microsoft.com/office/drawing/2010/main" val="0"/>
              </a:ext>
            </a:extLst>
          </a:blip>
          <a:srcRect t="9877" b="8261"/>
          <a:stretch/>
        </p:blipFill>
        <p:spPr>
          <a:xfrm>
            <a:off x="8533839" y="2124830"/>
            <a:ext cx="2441448" cy="2660904"/>
          </a:xfrm>
          <a:prstGeom prst="rect">
            <a:avLst/>
          </a:prstGeom>
        </p:spPr>
      </p:pic>
    </p:spTree>
    <p:extLst>
      <p:ext uri="{BB962C8B-B14F-4D97-AF65-F5344CB8AC3E}">
        <p14:creationId xmlns:p14="http://schemas.microsoft.com/office/powerpoint/2010/main" val="71736455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E9E202D-B0D9-467F-8CB7-A6850F2FACD8}"/>
              </a:ext>
            </a:extLst>
          </p:cNvPr>
          <p:cNvSpPr>
            <a:spLocks noGrp="1"/>
          </p:cNvSpPr>
          <p:nvPr>
            <p:ph type="title"/>
          </p:nvPr>
        </p:nvSpPr>
        <p:spPr/>
        <p:txBody>
          <a:bodyPr/>
          <a:lstStyle/>
          <a:p>
            <a:r>
              <a:rPr lang="en-US"/>
              <a:t>Embodiment</a:t>
            </a:r>
          </a:p>
        </p:txBody>
      </p:sp>
      <p:sp>
        <p:nvSpPr>
          <p:cNvPr id="7" name="Text Placeholder 6">
            <a:extLst>
              <a:ext uri="{FF2B5EF4-FFF2-40B4-BE49-F238E27FC236}">
                <a16:creationId xmlns:a16="http://schemas.microsoft.com/office/drawing/2014/main" id="{F090BB67-C92B-44EF-8EA7-971A08187A2A}"/>
              </a:ext>
            </a:extLst>
          </p:cNvPr>
          <p:cNvSpPr>
            <a:spLocks noGrp="1"/>
          </p:cNvSpPr>
          <p:nvPr>
            <p:ph type="body" idx="1"/>
          </p:nvPr>
        </p:nvSpPr>
        <p:spPr/>
        <p:txBody>
          <a:bodyPr/>
          <a:lstStyle/>
          <a:p>
            <a:r>
              <a:rPr lang="en-US"/>
              <a:t>Upcoming Presenter’s Name</a:t>
            </a:r>
          </a:p>
        </p:txBody>
      </p:sp>
      <p:sp>
        <p:nvSpPr>
          <p:cNvPr id="3" name="Slide Number Placeholder 2">
            <a:extLst>
              <a:ext uri="{FF2B5EF4-FFF2-40B4-BE49-F238E27FC236}">
                <a16:creationId xmlns:a16="http://schemas.microsoft.com/office/drawing/2014/main" id="{3CCA516C-FA78-4153-BE55-9E46A8334943}"/>
              </a:ext>
            </a:extLst>
          </p:cNvPr>
          <p:cNvSpPr>
            <a:spLocks noGrp="1"/>
          </p:cNvSpPr>
          <p:nvPr>
            <p:ph type="sldNum" sz="quarter" idx="12"/>
          </p:nvPr>
        </p:nvSpPr>
        <p:spPr/>
        <p:txBody>
          <a:bodyPr/>
          <a:lstStyle/>
          <a:p>
            <a:fld id="{6F1FABC0-072B-4F22-8F9B-95A9D10B0206}" type="slidenum">
              <a:rPr lang="en-US" smtClean="0"/>
              <a:pPr/>
              <a:t>20</a:t>
            </a:fld>
            <a:endParaRPr lang="en-US"/>
          </a:p>
        </p:txBody>
      </p:sp>
    </p:spTree>
    <p:extLst>
      <p:ext uri="{BB962C8B-B14F-4D97-AF65-F5344CB8AC3E}">
        <p14:creationId xmlns:p14="http://schemas.microsoft.com/office/powerpoint/2010/main" val="308553902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7EA7D57-914C-4646-BB8D-F6DAB3E3B498}"/>
              </a:ext>
            </a:extLst>
          </p:cNvPr>
          <p:cNvSpPr>
            <a:spLocks noGrp="1"/>
          </p:cNvSpPr>
          <p:nvPr>
            <p:ph type="sldNum" sz="quarter" idx="4"/>
          </p:nvPr>
        </p:nvSpPr>
        <p:spPr/>
        <p:txBody>
          <a:bodyPr/>
          <a:lstStyle/>
          <a:p>
            <a:fld id="{6F1FABC0-072B-4F22-8F9B-95A9D10B0206}" type="slidenum">
              <a:rPr lang="en-US" smtClean="0"/>
              <a:pPr/>
              <a:t>21</a:t>
            </a:fld>
            <a:endParaRPr lang="en-US"/>
          </a:p>
        </p:txBody>
      </p:sp>
      <p:sp>
        <p:nvSpPr>
          <p:cNvPr id="5" name="Content Placeholder 4">
            <a:extLst>
              <a:ext uri="{FF2B5EF4-FFF2-40B4-BE49-F238E27FC236}">
                <a16:creationId xmlns:a16="http://schemas.microsoft.com/office/drawing/2014/main" id="{497B7445-A05B-4400-A223-F19A9CB43E34}"/>
              </a:ext>
            </a:extLst>
          </p:cNvPr>
          <p:cNvSpPr>
            <a:spLocks noGrp="1"/>
          </p:cNvSpPr>
          <p:nvPr>
            <p:ph sz="quarter" idx="11"/>
          </p:nvPr>
        </p:nvSpPr>
        <p:spPr/>
        <p:txBody>
          <a:bodyPr/>
          <a:lstStyle/>
          <a:p>
            <a:endParaRPr lang="en-US"/>
          </a:p>
        </p:txBody>
      </p:sp>
    </p:spTree>
    <p:extLst>
      <p:ext uri="{BB962C8B-B14F-4D97-AF65-F5344CB8AC3E}">
        <p14:creationId xmlns:p14="http://schemas.microsoft.com/office/powerpoint/2010/main" val="414837431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E9E202D-B0D9-467F-8CB7-A6850F2FACD8}"/>
              </a:ext>
            </a:extLst>
          </p:cNvPr>
          <p:cNvSpPr>
            <a:spLocks noGrp="1"/>
          </p:cNvSpPr>
          <p:nvPr>
            <p:ph type="title"/>
          </p:nvPr>
        </p:nvSpPr>
        <p:spPr/>
        <p:txBody>
          <a:bodyPr/>
          <a:lstStyle/>
          <a:p>
            <a:r>
              <a:rPr lang="en-US"/>
              <a:t>Manufacturing</a:t>
            </a:r>
          </a:p>
        </p:txBody>
      </p:sp>
      <p:sp>
        <p:nvSpPr>
          <p:cNvPr id="7" name="Text Placeholder 6">
            <a:extLst>
              <a:ext uri="{FF2B5EF4-FFF2-40B4-BE49-F238E27FC236}">
                <a16:creationId xmlns:a16="http://schemas.microsoft.com/office/drawing/2014/main" id="{F090BB67-C92B-44EF-8EA7-971A08187A2A}"/>
              </a:ext>
            </a:extLst>
          </p:cNvPr>
          <p:cNvSpPr>
            <a:spLocks noGrp="1"/>
          </p:cNvSpPr>
          <p:nvPr>
            <p:ph type="body" idx="1"/>
          </p:nvPr>
        </p:nvSpPr>
        <p:spPr/>
        <p:txBody>
          <a:bodyPr/>
          <a:lstStyle/>
          <a:p>
            <a:r>
              <a:rPr lang="en-US"/>
              <a:t>Upcoming Presenter’s Name</a:t>
            </a:r>
          </a:p>
        </p:txBody>
      </p:sp>
      <p:sp>
        <p:nvSpPr>
          <p:cNvPr id="3" name="Slide Number Placeholder 2">
            <a:extLst>
              <a:ext uri="{FF2B5EF4-FFF2-40B4-BE49-F238E27FC236}">
                <a16:creationId xmlns:a16="http://schemas.microsoft.com/office/drawing/2014/main" id="{3CCA516C-FA78-4153-BE55-9E46A8334943}"/>
              </a:ext>
            </a:extLst>
          </p:cNvPr>
          <p:cNvSpPr>
            <a:spLocks noGrp="1"/>
          </p:cNvSpPr>
          <p:nvPr>
            <p:ph type="sldNum" sz="quarter" idx="12"/>
          </p:nvPr>
        </p:nvSpPr>
        <p:spPr/>
        <p:txBody>
          <a:bodyPr/>
          <a:lstStyle/>
          <a:p>
            <a:fld id="{6F1FABC0-072B-4F22-8F9B-95A9D10B0206}" type="slidenum">
              <a:rPr lang="en-US" smtClean="0"/>
              <a:pPr/>
              <a:t>22</a:t>
            </a:fld>
            <a:endParaRPr lang="en-US"/>
          </a:p>
        </p:txBody>
      </p:sp>
    </p:spTree>
    <p:extLst>
      <p:ext uri="{BB962C8B-B14F-4D97-AF65-F5344CB8AC3E}">
        <p14:creationId xmlns:p14="http://schemas.microsoft.com/office/powerpoint/2010/main" val="399427906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7EA7D57-914C-4646-BB8D-F6DAB3E3B498}"/>
              </a:ext>
            </a:extLst>
          </p:cNvPr>
          <p:cNvSpPr>
            <a:spLocks noGrp="1"/>
          </p:cNvSpPr>
          <p:nvPr>
            <p:ph type="sldNum" sz="quarter" idx="4"/>
          </p:nvPr>
        </p:nvSpPr>
        <p:spPr/>
        <p:txBody>
          <a:bodyPr/>
          <a:lstStyle/>
          <a:p>
            <a:fld id="{6F1FABC0-072B-4F22-8F9B-95A9D10B0206}" type="slidenum">
              <a:rPr lang="en-US" smtClean="0"/>
              <a:pPr/>
              <a:t>23</a:t>
            </a:fld>
            <a:endParaRPr lang="en-US"/>
          </a:p>
        </p:txBody>
      </p:sp>
      <p:sp>
        <p:nvSpPr>
          <p:cNvPr id="5" name="Content Placeholder 4">
            <a:extLst>
              <a:ext uri="{FF2B5EF4-FFF2-40B4-BE49-F238E27FC236}">
                <a16:creationId xmlns:a16="http://schemas.microsoft.com/office/drawing/2014/main" id="{481DB08B-3786-4951-9B5F-E2DF9AA8010F}"/>
              </a:ext>
            </a:extLst>
          </p:cNvPr>
          <p:cNvSpPr>
            <a:spLocks noGrp="1"/>
          </p:cNvSpPr>
          <p:nvPr>
            <p:ph sz="quarter" idx="11"/>
          </p:nvPr>
        </p:nvSpPr>
        <p:spPr/>
        <p:txBody>
          <a:bodyPr/>
          <a:lstStyle/>
          <a:p>
            <a:endParaRPr lang="en-US"/>
          </a:p>
        </p:txBody>
      </p:sp>
    </p:spTree>
    <p:extLst>
      <p:ext uri="{BB962C8B-B14F-4D97-AF65-F5344CB8AC3E}">
        <p14:creationId xmlns:p14="http://schemas.microsoft.com/office/powerpoint/2010/main" val="88410947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E9E202D-B0D9-467F-8CB7-A6850F2FACD8}"/>
              </a:ext>
            </a:extLst>
          </p:cNvPr>
          <p:cNvSpPr>
            <a:spLocks noGrp="1"/>
          </p:cNvSpPr>
          <p:nvPr>
            <p:ph type="title"/>
          </p:nvPr>
        </p:nvSpPr>
        <p:spPr/>
        <p:txBody>
          <a:bodyPr/>
          <a:lstStyle/>
          <a:p>
            <a:r>
              <a:rPr lang="en-US"/>
              <a:t>Testing</a:t>
            </a:r>
          </a:p>
        </p:txBody>
      </p:sp>
      <p:sp>
        <p:nvSpPr>
          <p:cNvPr id="7" name="Text Placeholder 6">
            <a:extLst>
              <a:ext uri="{FF2B5EF4-FFF2-40B4-BE49-F238E27FC236}">
                <a16:creationId xmlns:a16="http://schemas.microsoft.com/office/drawing/2014/main" id="{F090BB67-C92B-44EF-8EA7-971A08187A2A}"/>
              </a:ext>
            </a:extLst>
          </p:cNvPr>
          <p:cNvSpPr>
            <a:spLocks noGrp="1"/>
          </p:cNvSpPr>
          <p:nvPr>
            <p:ph type="body" idx="1"/>
          </p:nvPr>
        </p:nvSpPr>
        <p:spPr/>
        <p:txBody>
          <a:bodyPr/>
          <a:lstStyle/>
          <a:p>
            <a:r>
              <a:rPr lang="en-US"/>
              <a:t>Upcoming Presenter’s Name</a:t>
            </a:r>
          </a:p>
        </p:txBody>
      </p:sp>
      <p:sp>
        <p:nvSpPr>
          <p:cNvPr id="3" name="Slide Number Placeholder 2">
            <a:extLst>
              <a:ext uri="{FF2B5EF4-FFF2-40B4-BE49-F238E27FC236}">
                <a16:creationId xmlns:a16="http://schemas.microsoft.com/office/drawing/2014/main" id="{3CCA516C-FA78-4153-BE55-9E46A8334943}"/>
              </a:ext>
            </a:extLst>
          </p:cNvPr>
          <p:cNvSpPr>
            <a:spLocks noGrp="1"/>
          </p:cNvSpPr>
          <p:nvPr>
            <p:ph type="sldNum" sz="quarter" idx="12"/>
          </p:nvPr>
        </p:nvSpPr>
        <p:spPr/>
        <p:txBody>
          <a:bodyPr/>
          <a:lstStyle/>
          <a:p>
            <a:fld id="{6F1FABC0-072B-4F22-8F9B-95A9D10B0206}" type="slidenum">
              <a:rPr lang="en-US" smtClean="0"/>
              <a:pPr/>
              <a:t>24</a:t>
            </a:fld>
            <a:endParaRPr lang="en-US"/>
          </a:p>
        </p:txBody>
      </p:sp>
    </p:spTree>
    <p:extLst>
      <p:ext uri="{BB962C8B-B14F-4D97-AF65-F5344CB8AC3E}">
        <p14:creationId xmlns:p14="http://schemas.microsoft.com/office/powerpoint/2010/main" val="349698423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7EA7D57-914C-4646-BB8D-F6DAB3E3B498}"/>
              </a:ext>
            </a:extLst>
          </p:cNvPr>
          <p:cNvSpPr>
            <a:spLocks noGrp="1"/>
          </p:cNvSpPr>
          <p:nvPr>
            <p:ph type="sldNum" sz="quarter" idx="4"/>
          </p:nvPr>
        </p:nvSpPr>
        <p:spPr/>
        <p:txBody>
          <a:bodyPr/>
          <a:lstStyle/>
          <a:p>
            <a:fld id="{6F1FABC0-072B-4F22-8F9B-95A9D10B0206}" type="slidenum">
              <a:rPr lang="en-US" smtClean="0"/>
              <a:pPr/>
              <a:t>25</a:t>
            </a:fld>
            <a:endParaRPr lang="en-US"/>
          </a:p>
        </p:txBody>
      </p:sp>
      <p:sp>
        <p:nvSpPr>
          <p:cNvPr id="5" name="Content Placeholder 4">
            <a:extLst>
              <a:ext uri="{FF2B5EF4-FFF2-40B4-BE49-F238E27FC236}">
                <a16:creationId xmlns:a16="http://schemas.microsoft.com/office/drawing/2014/main" id="{496D1F43-4240-49BD-AF82-731AE86C42D9}"/>
              </a:ext>
            </a:extLst>
          </p:cNvPr>
          <p:cNvSpPr>
            <a:spLocks noGrp="1"/>
          </p:cNvSpPr>
          <p:nvPr>
            <p:ph sz="quarter" idx="11"/>
          </p:nvPr>
        </p:nvSpPr>
        <p:spPr/>
        <p:txBody>
          <a:bodyPr/>
          <a:lstStyle/>
          <a:p>
            <a:endParaRPr lang="en-US"/>
          </a:p>
        </p:txBody>
      </p:sp>
    </p:spTree>
    <p:extLst>
      <p:ext uri="{BB962C8B-B14F-4D97-AF65-F5344CB8AC3E}">
        <p14:creationId xmlns:p14="http://schemas.microsoft.com/office/powerpoint/2010/main" val="420526501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E5D4D6-048D-4528-BD47-CB9706CF25DB}"/>
              </a:ext>
            </a:extLst>
          </p:cNvPr>
          <p:cNvSpPr>
            <a:spLocks noGrp="1"/>
          </p:cNvSpPr>
          <p:nvPr>
            <p:ph type="title"/>
          </p:nvPr>
        </p:nvSpPr>
        <p:spPr/>
        <p:txBody>
          <a:bodyPr/>
          <a:lstStyle/>
          <a:p>
            <a:r>
              <a:rPr lang="en-US"/>
              <a:t>Project Management</a:t>
            </a:r>
          </a:p>
        </p:txBody>
      </p:sp>
      <p:sp>
        <p:nvSpPr>
          <p:cNvPr id="3" name="Text Placeholder 2">
            <a:extLst>
              <a:ext uri="{FF2B5EF4-FFF2-40B4-BE49-F238E27FC236}">
                <a16:creationId xmlns:a16="http://schemas.microsoft.com/office/drawing/2014/main" id="{2208B640-4190-46B1-9229-98082B97DE0C}"/>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ED1DA099-EEF7-4C13-B5E9-FC74F59B82C5}"/>
              </a:ext>
            </a:extLst>
          </p:cNvPr>
          <p:cNvSpPr>
            <a:spLocks noGrp="1"/>
          </p:cNvSpPr>
          <p:nvPr>
            <p:ph type="sldNum" sz="quarter" idx="12"/>
          </p:nvPr>
        </p:nvSpPr>
        <p:spPr/>
        <p:txBody>
          <a:bodyPr/>
          <a:lstStyle/>
          <a:p>
            <a:fld id="{6F1FABC0-072B-4F22-8F9B-95A9D10B0206}" type="slidenum">
              <a:rPr lang="en-US" smtClean="0"/>
              <a:pPr/>
              <a:t>26</a:t>
            </a:fld>
            <a:endParaRPr lang="en-US"/>
          </a:p>
        </p:txBody>
      </p:sp>
    </p:spTree>
    <p:extLst>
      <p:ext uri="{BB962C8B-B14F-4D97-AF65-F5344CB8AC3E}">
        <p14:creationId xmlns:p14="http://schemas.microsoft.com/office/powerpoint/2010/main" val="72156107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4A69D85-7D48-4390-A58B-DBCA6DDC170B}"/>
              </a:ext>
            </a:extLst>
          </p:cNvPr>
          <p:cNvSpPr>
            <a:spLocks noGrp="1"/>
          </p:cNvSpPr>
          <p:nvPr>
            <p:ph type="title"/>
          </p:nvPr>
        </p:nvSpPr>
        <p:spPr/>
        <p:txBody>
          <a:bodyPr/>
          <a:lstStyle/>
          <a:p>
            <a:r>
              <a:rPr lang="en-US"/>
              <a:t># Most Important Points</a:t>
            </a:r>
          </a:p>
        </p:txBody>
      </p:sp>
      <p:sp>
        <p:nvSpPr>
          <p:cNvPr id="6" name="Content Placeholder 5">
            <a:extLst>
              <a:ext uri="{FF2B5EF4-FFF2-40B4-BE49-F238E27FC236}">
                <a16:creationId xmlns:a16="http://schemas.microsoft.com/office/drawing/2014/main" id="{2FFD064C-4971-498F-9FF6-8E687B89B04F}"/>
              </a:ext>
            </a:extLst>
          </p:cNvPr>
          <p:cNvSpPr>
            <a:spLocks noGrp="1"/>
          </p:cNvSpPr>
          <p:nvPr>
            <p:ph idx="1"/>
          </p:nvPr>
        </p:nvSpPr>
        <p:spPr/>
        <p:txBody>
          <a:bodyPr>
            <a:normAutofit/>
          </a:bodyPr>
          <a:lstStyle/>
          <a:p>
            <a:pPr marL="514350" indent="-514350">
              <a:buFont typeface="+mj-lt"/>
              <a:buAutoNum type="arabicPeriod"/>
            </a:pPr>
            <a:r>
              <a:rPr lang="en-US"/>
              <a:t>The quick brown fox jumps over the lazy dog. </a:t>
            </a:r>
          </a:p>
          <a:p>
            <a:pPr marL="514350" indent="-514350">
              <a:buFont typeface="+mj-lt"/>
              <a:buAutoNum type="arabicPeriod"/>
            </a:pPr>
            <a:r>
              <a:rPr lang="en-US"/>
              <a:t>The quick brown fox jumps over the lazy dog. </a:t>
            </a:r>
          </a:p>
          <a:p>
            <a:pPr marL="514350" indent="-514350">
              <a:buFont typeface="+mj-lt"/>
              <a:buAutoNum type="arabicPeriod"/>
            </a:pPr>
            <a:r>
              <a:rPr lang="en-US"/>
              <a:t>The quick brown fox jumps over the lazy dog. </a:t>
            </a:r>
          </a:p>
          <a:p>
            <a:pPr marL="514350" indent="-514350">
              <a:buFont typeface="+mj-lt"/>
              <a:buAutoNum type="arabicPeriod"/>
            </a:pPr>
            <a:r>
              <a:rPr lang="en-US"/>
              <a:t>The quick brown fox jumps over the lazy dog. </a:t>
            </a:r>
          </a:p>
          <a:p>
            <a:pPr marL="514350" indent="-514350">
              <a:buFont typeface="+mj-lt"/>
              <a:buAutoNum type="arabicPeriod"/>
            </a:pPr>
            <a:r>
              <a:rPr lang="en-US"/>
              <a:t>The quick brown fox jumps over the lazy dog. </a:t>
            </a:r>
          </a:p>
          <a:p>
            <a:pPr marL="514350" indent="-514350">
              <a:buFont typeface="+mj-lt"/>
              <a:buAutoNum type="arabicPeriod"/>
            </a:pPr>
            <a:r>
              <a:rPr lang="en-US"/>
              <a:t>The quick brown fox jumps over the lazy dog. </a:t>
            </a:r>
          </a:p>
          <a:p>
            <a:endParaRPr lang="en-US"/>
          </a:p>
        </p:txBody>
      </p:sp>
      <p:sp>
        <p:nvSpPr>
          <p:cNvPr id="4" name="Slide Number Placeholder 3">
            <a:extLst>
              <a:ext uri="{FF2B5EF4-FFF2-40B4-BE49-F238E27FC236}">
                <a16:creationId xmlns:a16="http://schemas.microsoft.com/office/drawing/2014/main" id="{F694680F-B4EA-4F72-A535-08A25DE0E5DC}"/>
              </a:ext>
            </a:extLst>
          </p:cNvPr>
          <p:cNvSpPr>
            <a:spLocks noGrp="1"/>
          </p:cNvSpPr>
          <p:nvPr>
            <p:ph type="sldNum" sz="quarter" idx="4"/>
          </p:nvPr>
        </p:nvSpPr>
        <p:spPr/>
        <p:txBody>
          <a:bodyPr/>
          <a:lstStyle/>
          <a:p>
            <a:fld id="{6F1FABC0-072B-4F22-8F9B-95A9D10B0206}" type="slidenum">
              <a:rPr lang="en-US" smtClean="0"/>
              <a:pPr/>
              <a:t>27</a:t>
            </a:fld>
            <a:endParaRPr lang="en-US"/>
          </a:p>
        </p:txBody>
      </p:sp>
      <p:sp>
        <p:nvSpPr>
          <p:cNvPr id="2" name="Content Placeholder 1">
            <a:extLst>
              <a:ext uri="{FF2B5EF4-FFF2-40B4-BE49-F238E27FC236}">
                <a16:creationId xmlns:a16="http://schemas.microsoft.com/office/drawing/2014/main" id="{A7B4329B-5B17-4D56-93C1-99A1D0433F5E}"/>
              </a:ext>
            </a:extLst>
          </p:cNvPr>
          <p:cNvSpPr>
            <a:spLocks noGrp="1"/>
          </p:cNvSpPr>
          <p:nvPr>
            <p:ph sz="quarter" idx="11"/>
          </p:nvPr>
        </p:nvSpPr>
        <p:spPr/>
        <p:txBody>
          <a:bodyPr/>
          <a:lstStyle/>
          <a:p>
            <a:endParaRPr lang="en-US"/>
          </a:p>
        </p:txBody>
      </p:sp>
    </p:spTree>
    <p:extLst>
      <p:ext uri="{BB962C8B-B14F-4D97-AF65-F5344CB8AC3E}">
        <p14:creationId xmlns:p14="http://schemas.microsoft.com/office/powerpoint/2010/main" val="328657366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C3644A-92EF-40C8-9E40-7839219D2285}"/>
              </a:ext>
            </a:extLst>
          </p:cNvPr>
          <p:cNvSpPr>
            <a:spLocks noGrp="1"/>
          </p:cNvSpPr>
          <p:nvPr>
            <p:ph type="title"/>
          </p:nvPr>
        </p:nvSpPr>
        <p:spPr/>
        <p:txBody>
          <a:bodyPr/>
          <a:lstStyle/>
          <a:p>
            <a:r>
              <a:rPr lang="en-US"/>
              <a:t>Lessons Learned</a:t>
            </a:r>
          </a:p>
        </p:txBody>
      </p:sp>
      <p:sp>
        <p:nvSpPr>
          <p:cNvPr id="5" name="Content Placeholder 4">
            <a:extLst>
              <a:ext uri="{FF2B5EF4-FFF2-40B4-BE49-F238E27FC236}">
                <a16:creationId xmlns:a16="http://schemas.microsoft.com/office/drawing/2014/main" id="{C80E6F07-EDAD-4984-B1F7-90BB426DAF8C}"/>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79A78B7D-A897-4F23-9047-B6DA6DCECB7C}"/>
              </a:ext>
            </a:extLst>
          </p:cNvPr>
          <p:cNvSpPr>
            <a:spLocks noGrp="1"/>
          </p:cNvSpPr>
          <p:nvPr>
            <p:ph type="sldNum" sz="quarter" idx="4"/>
          </p:nvPr>
        </p:nvSpPr>
        <p:spPr/>
        <p:txBody>
          <a:bodyPr/>
          <a:lstStyle/>
          <a:p>
            <a:fld id="{6F1FABC0-072B-4F22-8F9B-95A9D10B0206}" type="slidenum">
              <a:rPr lang="en-US" smtClean="0"/>
              <a:pPr/>
              <a:t>28</a:t>
            </a:fld>
            <a:endParaRPr lang="en-US"/>
          </a:p>
        </p:txBody>
      </p:sp>
      <p:sp>
        <p:nvSpPr>
          <p:cNvPr id="6" name="Content Placeholder 5">
            <a:extLst>
              <a:ext uri="{FF2B5EF4-FFF2-40B4-BE49-F238E27FC236}">
                <a16:creationId xmlns:a16="http://schemas.microsoft.com/office/drawing/2014/main" id="{D35E9BB3-4007-4984-AABC-65BC6EC23CA6}"/>
              </a:ext>
            </a:extLst>
          </p:cNvPr>
          <p:cNvSpPr>
            <a:spLocks noGrp="1"/>
          </p:cNvSpPr>
          <p:nvPr>
            <p:ph sz="quarter" idx="11"/>
          </p:nvPr>
        </p:nvSpPr>
        <p:spPr/>
        <p:txBody>
          <a:bodyPr/>
          <a:lstStyle/>
          <a:p>
            <a:endParaRPr lang="en-US"/>
          </a:p>
        </p:txBody>
      </p:sp>
    </p:spTree>
    <p:extLst>
      <p:ext uri="{BB962C8B-B14F-4D97-AF65-F5344CB8AC3E}">
        <p14:creationId xmlns:p14="http://schemas.microsoft.com/office/powerpoint/2010/main" val="257202995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31E105-55B5-4CB2-AFB1-9E90C2B53772}"/>
              </a:ext>
            </a:extLst>
          </p:cNvPr>
          <p:cNvSpPr>
            <a:spLocks noGrp="1"/>
          </p:cNvSpPr>
          <p:nvPr>
            <p:ph type="title"/>
          </p:nvPr>
        </p:nvSpPr>
        <p:spPr/>
        <p:txBody>
          <a:bodyPr/>
          <a:lstStyle/>
          <a:p>
            <a:r>
              <a:rPr lang="en-US"/>
              <a:t>Reference</a:t>
            </a:r>
          </a:p>
        </p:txBody>
      </p:sp>
      <p:sp>
        <p:nvSpPr>
          <p:cNvPr id="4" name="Slide Number Placeholder 3">
            <a:extLst>
              <a:ext uri="{FF2B5EF4-FFF2-40B4-BE49-F238E27FC236}">
                <a16:creationId xmlns:a16="http://schemas.microsoft.com/office/drawing/2014/main" id="{9E616B3E-A78D-4F3F-904F-E5E0546212BC}"/>
              </a:ext>
            </a:extLst>
          </p:cNvPr>
          <p:cNvSpPr>
            <a:spLocks noGrp="1"/>
          </p:cNvSpPr>
          <p:nvPr>
            <p:ph type="sldNum" sz="quarter" idx="4"/>
          </p:nvPr>
        </p:nvSpPr>
        <p:spPr/>
        <p:txBody>
          <a:bodyPr/>
          <a:lstStyle/>
          <a:p>
            <a:fld id="{6F1FABC0-072B-4F22-8F9B-95A9D10B0206}" type="slidenum">
              <a:rPr lang="en-US" smtClean="0"/>
              <a:pPr/>
              <a:t>29</a:t>
            </a:fld>
            <a:endParaRPr lang="en-US"/>
          </a:p>
        </p:txBody>
      </p:sp>
      <p:sp>
        <p:nvSpPr>
          <p:cNvPr id="3" name="Content Placeholder 2">
            <a:extLst>
              <a:ext uri="{FF2B5EF4-FFF2-40B4-BE49-F238E27FC236}">
                <a16:creationId xmlns:a16="http://schemas.microsoft.com/office/drawing/2014/main" id="{E1B7F892-86FC-4E8C-88E6-6C7B8B5CB410}"/>
              </a:ext>
            </a:extLst>
          </p:cNvPr>
          <p:cNvSpPr>
            <a:spLocks noGrp="1"/>
          </p:cNvSpPr>
          <p:nvPr>
            <p:ph sz="quarter" idx="11"/>
          </p:nvPr>
        </p:nvSpPr>
        <p:spPr/>
        <p:txBody>
          <a:bodyPr>
            <a:normAutofit fontScale="25000" lnSpcReduction="20000"/>
          </a:bodyPr>
          <a:lstStyle/>
          <a:p>
            <a:pPr marL="0" indent="0">
              <a:buNone/>
            </a:pPr>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 </a:t>
            </a:r>
            <a:r>
              <a:rPr lang="en-US" err="1"/>
              <a:t>purus</a:t>
            </a:r>
            <a:r>
              <a:rPr lang="en-US"/>
              <a:t> </a:t>
            </a:r>
            <a:r>
              <a:rPr lang="en-US" err="1"/>
              <a:t>lectus</a:t>
            </a:r>
            <a:r>
              <a:rPr lang="en-US"/>
              <a:t> </a:t>
            </a:r>
            <a:r>
              <a:rPr lang="en-US" err="1"/>
              <a:t>malesuada</a:t>
            </a:r>
            <a:r>
              <a:rPr lang="en-US"/>
              <a:t> libero, sit </a:t>
            </a:r>
            <a:r>
              <a:rPr lang="en-US" err="1"/>
              <a:t>amet</a:t>
            </a:r>
            <a:r>
              <a:rPr lang="en-US"/>
              <a:t> </a:t>
            </a:r>
            <a:r>
              <a:rPr lang="en-US" err="1"/>
              <a:t>commodo</a:t>
            </a:r>
            <a:r>
              <a:rPr lang="en-US"/>
              <a:t> magna </a:t>
            </a:r>
            <a:r>
              <a:rPr lang="en-US" err="1"/>
              <a:t>eros</a:t>
            </a:r>
            <a:r>
              <a:rPr lang="en-US"/>
              <a:t> </a:t>
            </a:r>
            <a:r>
              <a:rPr lang="en-US" err="1"/>
              <a:t>quis</a:t>
            </a:r>
            <a:r>
              <a:rPr lang="en-US"/>
              <a:t> </a:t>
            </a:r>
            <a:r>
              <a:rPr lang="en-US" err="1"/>
              <a:t>urna</a:t>
            </a:r>
            <a:r>
              <a:rPr lang="en-US"/>
              <a:t>.</a:t>
            </a:r>
          </a:p>
          <a:p>
            <a:pPr marL="0" indent="0">
              <a:buNone/>
            </a:pPr>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 </a:t>
            </a:r>
            <a:r>
              <a:rPr lang="en-US" err="1"/>
              <a:t>purus</a:t>
            </a:r>
            <a:r>
              <a:rPr lang="en-US"/>
              <a:t> </a:t>
            </a:r>
            <a:r>
              <a:rPr lang="en-US" err="1"/>
              <a:t>lectus</a:t>
            </a:r>
            <a:r>
              <a:rPr lang="en-US"/>
              <a:t> </a:t>
            </a:r>
            <a:r>
              <a:rPr lang="en-US" err="1"/>
              <a:t>malesuada</a:t>
            </a:r>
            <a:r>
              <a:rPr lang="en-US"/>
              <a:t> libero, sit </a:t>
            </a:r>
            <a:r>
              <a:rPr lang="en-US" err="1"/>
              <a:t>amet</a:t>
            </a:r>
            <a:r>
              <a:rPr lang="en-US"/>
              <a:t> </a:t>
            </a:r>
            <a:r>
              <a:rPr lang="en-US" err="1"/>
              <a:t>commodo</a:t>
            </a:r>
            <a:r>
              <a:rPr lang="en-US"/>
              <a:t> magna </a:t>
            </a:r>
            <a:r>
              <a:rPr lang="en-US" err="1"/>
              <a:t>eros</a:t>
            </a:r>
            <a:r>
              <a:rPr lang="en-US"/>
              <a:t> </a:t>
            </a:r>
            <a:r>
              <a:rPr lang="en-US" err="1"/>
              <a:t>quis</a:t>
            </a:r>
            <a:r>
              <a:rPr lang="en-US"/>
              <a:t> </a:t>
            </a:r>
            <a:r>
              <a:rPr lang="en-US" err="1"/>
              <a:t>urna</a:t>
            </a:r>
            <a:r>
              <a:rPr lang="en-US"/>
              <a:t>.</a:t>
            </a:r>
          </a:p>
          <a:p>
            <a:pPr marL="0" indent="0">
              <a:buNone/>
            </a:pPr>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 </a:t>
            </a:r>
            <a:r>
              <a:rPr lang="en-US" err="1"/>
              <a:t>purus</a:t>
            </a:r>
            <a:r>
              <a:rPr lang="en-US"/>
              <a:t> </a:t>
            </a:r>
            <a:r>
              <a:rPr lang="en-US" err="1"/>
              <a:t>lectus</a:t>
            </a:r>
            <a:r>
              <a:rPr lang="en-US"/>
              <a:t> </a:t>
            </a:r>
            <a:r>
              <a:rPr lang="en-US" err="1"/>
              <a:t>malesuada</a:t>
            </a:r>
            <a:r>
              <a:rPr lang="en-US"/>
              <a:t> libero, sit </a:t>
            </a:r>
            <a:r>
              <a:rPr lang="en-US" err="1"/>
              <a:t>amet</a:t>
            </a:r>
            <a:r>
              <a:rPr lang="en-US"/>
              <a:t> </a:t>
            </a:r>
            <a:r>
              <a:rPr lang="en-US" err="1"/>
              <a:t>commodo</a:t>
            </a:r>
            <a:r>
              <a:rPr lang="en-US"/>
              <a:t> magna </a:t>
            </a:r>
            <a:r>
              <a:rPr lang="en-US" err="1"/>
              <a:t>eros</a:t>
            </a:r>
            <a:r>
              <a:rPr lang="en-US"/>
              <a:t> </a:t>
            </a:r>
            <a:r>
              <a:rPr lang="en-US" err="1"/>
              <a:t>quis</a:t>
            </a:r>
            <a:r>
              <a:rPr lang="en-US"/>
              <a:t> </a:t>
            </a:r>
            <a:r>
              <a:rPr lang="en-US" err="1"/>
              <a:t>urna</a:t>
            </a:r>
            <a:r>
              <a:rPr lang="en-US"/>
              <a:t>.</a:t>
            </a:r>
          </a:p>
          <a:p>
            <a:pPr marL="0" indent="0">
              <a:buNone/>
            </a:pPr>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 </a:t>
            </a:r>
            <a:r>
              <a:rPr lang="en-US" err="1"/>
              <a:t>purus</a:t>
            </a:r>
            <a:r>
              <a:rPr lang="en-US"/>
              <a:t> </a:t>
            </a:r>
            <a:r>
              <a:rPr lang="en-US" err="1"/>
              <a:t>lectus</a:t>
            </a:r>
            <a:r>
              <a:rPr lang="en-US"/>
              <a:t> </a:t>
            </a:r>
            <a:r>
              <a:rPr lang="en-US" err="1"/>
              <a:t>malesuada</a:t>
            </a:r>
            <a:r>
              <a:rPr lang="en-US"/>
              <a:t> libero, sit </a:t>
            </a:r>
            <a:r>
              <a:rPr lang="en-US" err="1"/>
              <a:t>amet</a:t>
            </a:r>
            <a:r>
              <a:rPr lang="en-US"/>
              <a:t> </a:t>
            </a:r>
            <a:r>
              <a:rPr lang="en-US" err="1"/>
              <a:t>commodo</a:t>
            </a:r>
            <a:r>
              <a:rPr lang="en-US"/>
              <a:t> magna </a:t>
            </a:r>
            <a:r>
              <a:rPr lang="en-US" err="1"/>
              <a:t>eros</a:t>
            </a:r>
            <a:r>
              <a:rPr lang="en-US"/>
              <a:t> </a:t>
            </a:r>
            <a:r>
              <a:rPr lang="en-US" err="1"/>
              <a:t>quis</a:t>
            </a:r>
            <a:r>
              <a:rPr lang="en-US"/>
              <a:t> </a:t>
            </a:r>
            <a:r>
              <a:rPr lang="en-US" err="1"/>
              <a:t>urna</a:t>
            </a:r>
            <a:r>
              <a:rPr lang="en-US"/>
              <a:t>.</a:t>
            </a:r>
          </a:p>
          <a:p>
            <a:pPr marL="0" indent="0">
              <a:buNone/>
            </a:pPr>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 </a:t>
            </a:r>
            <a:r>
              <a:rPr lang="en-US" err="1"/>
              <a:t>purus</a:t>
            </a:r>
            <a:r>
              <a:rPr lang="en-US"/>
              <a:t> </a:t>
            </a:r>
            <a:r>
              <a:rPr lang="en-US" err="1"/>
              <a:t>lectus</a:t>
            </a:r>
            <a:r>
              <a:rPr lang="en-US"/>
              <a:t> </a:t>
            </a:r>
            <a:r>
              <a:rPr lang="en-US" err="1"/>
              <a:t>malesuada</a:t>
            </a:r>
            <a:r>
              <a:rPr lang="en-US"/>
              <a:t> libero, sit </a:t>
            </a:r>
            <a:r>
              <a:rPr lang="en-US" err="1"/>
              <a:t>amet</a:t>
            </a:r>
            <a:r>
              <a:rPr lang="en-US"/>
              <a:t> </a:t>
            </a:r>
            <a:r>
              <a:rPr lang="en-US" err="1"/>
              <a:t>commodo</a:t>
            </a:r>
            <a:r>
              <a:rPr lang="en-US"/>
              <a:t> magna </a:t>
            </a:r>
            <a:r>
              <a:rPr lang="en-US" err="1"/>
              <a:t>eros</a:t>
            </a:r>
            <a:r>
              <a:rPr lang="en-US"/>
              <a:t> </a:t>
            </a:r>
            <a:r>
              <a:rPr lang="en-US" err="1"/>
              <a:t>quis</a:t>
            </a:r>
            <a:r>
              <a:rPr lang="en-US"/>
              <a:t> </a:t>
            </a:r>
            <a:r>
              <a:rPr lang="en-US" err="1"/>
              <a:t>urna</a:t>
            </a:r>
            <a:r>
              <a:rPr lang="en-US"/>
              <a:t>.</a:t>
            </a:r>
          </a:p>
          <a:p>
            <a:pPr marL="0" indent="0">
              <a:buNone/>
            </a:pPr>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 </a:t>
            </a:r>
            <a:r>
              <a:rPr lang="en-US" err="1"/>
              <a:t>purus</a:t>
            </a:r>
            <a:r>
              <a:rPr lang="en-US"/>
              <a:t> </a:t>
            </a:r>
            <a:r>
              <a:rPr lang="en-US" err="1"/>
              <a:t>lectus</a:t>
            </a:r>
            <a:r>
              <a:rPr lang="en-US"/>
              <a:t> </a:t>
            </a:r>
            <a:r>
              <a:rPr lang="en-US" err="1"/>
              <a:t>malesuada</a:t>
            </a:r>
            <a:r>
              <a:rPr lang="en-US"/>
              <a:t> libero, sit </a:t>
            </a:r>
            <a:r>
              <a:rPr lang="en-US" err="1"/>
              <a:t>amet</a:t>
            </a:r>
            <a:r>
              <a:rPr lang="en-US"/>
              <a:t> </a:t>
            </a:r>
            <a:r>
              <a:rPr lang="en-US" err="1"/>
              <a:t>commodo</a:t>
            </a:r>
            <a:r>
              <a:rPr lang="en-US"/>
              <a:t> magna </a:t>
            </a:r>
            <a:r>
              <a:rPr lang="en-US" err="1"/>
              <a:t>eros</a:t>
            </a:r>
            <a:r>
              <a:rPr lang="en-US"/>
              <a:t> </a:t>
            </a:r>
            <a:r>
              <a:rPr lang="en-US" err="1"/>
              <a:t>quis</a:t>
            </a:r>
            <a:r>
              <a:rPr lang="en-US"/>
              <a:t> </a:t>
            </a:r>
            <a:r>
              <a:rPr lang="en-US" err="1"/>
              <a:t>urna</a:t>
            </a:r>
            <a:r>
              <a:rPr lang="en-US"/>
              <a:t>.</a:t>
            </a:r>
          </a:p>
          <a:p>
            <a:pPr marL="0" indent="0">
              <a:buNone/>
            </a:pPr>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 </a:t>
            </a:r>
            <a:r>
              <a:rPr lang="en-US" err="1"/>
              <a:t>purus</a:t>
            </a:r>
            <a:r>
              <a:rPr lang="en-US"/>
              <a:t> </a:t>
            </a:r>
            <a:r>
              <a:rPr lang="en-US" err="1"/>
              <a:t>lectus</a:t>
            </a:r>
            <a:r>
              <a:rPr lang="en-US"/>
              <a:t> </a:t>
            </a:r>
            <a:r>
              <a:rPr lang="en-US" err="1"/>
              <a:t>malesuada</a:t>
            </a:r>
            <a:r>
              <a:rPr lang="en-US"/>
              <a:t> libero, sit </a:t>
            </a:r>
            <a:r>
              <a:rPr lang="en-US" err="1"/>
              <a:t>amet</a:t>
            </a:r>
            <a:r>
              <a:rPr lang="en-US"/>
              <a:t> </a:t>
            </a:r>
            <a:r>
              <a:rPr lang="en-US" err="1"/>
              <a:t>commodo</a:t>
            </a:r>
            <a:r>
              <a:rPr lang="en-US"/>
              <a:t> magna </a:t>
            </a:r>
            <a:r>
              <a:rPr lang="en-US" err="1"/>
              <a:t>eros</a:t>
            </a:r>
            <a:r>
              <a:rPr lang="en-US"/>
              <a:t> </a:t>
            </a:r>
            <a:r>
              <a:rPr lang="en-US" err="1"/>
              <a:t>quis</a:t>
            </a:r>
            <a:r>
              <a:rPr lang="en-US"/>
              <a:t> </a:t>
            </a:r>
            <a:r>
              <a:rPr lang="en-US" err="1"/>
              <a:t>urna</a:t>
            </a:r>
            <a:r>
              <a:rPr lang="en-US"/>
              <a:t>.</a:t>
            </a:r>
          </a:p>
          <a:p>
            <a:pPr marL="0" indent="0">
              <a:buNone/>
            </a:pPr>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 </a:t>
            </a:r>
            <a:r>
              <a:rPr lang="en-US" err="1"/>
              <a:t>purus</a:t>
            </a:r>
            <a:r>
              <a:rPr lang="en-US"/>
              <a:t> </a:t>
            </a:r>
            <a:r>
              <a:rPr lang="en-US" err="1"/>
              <a:t>lectus</a:t>
            </a:r>
            <a:r>
              <a:rPr lang="en-US"/>
              <a:t> </a:t>
            </a:r>
            <a:r>
              <a:rPr lang="en-US" err="1"/>
              <a:t>malesuada</a:t>
            </a:r>
            <a:r>
              <a:rPr lang="en-US"/>
              <a:t> libero, sit </a:t>
            </a:r>
            <a:r>
              <a:rPr lang="en-US" err="1"/>
              <a:t>amet</a:t>
            </a:r>
            <a:r>
              <a:rPr lang="en-US"/>
              <a:t> </a:t>
            </a:r>
            <a:r>
              <a:rPr lang="en-US" err="1"/>
              <a:t>commodo</a:t>
            </a:r>
            <a:r>
              <a:rPr lang="en-US"/>
              <a:t> magna </a:t>
            </a:r>
            <a:r>
              <a:rPr lang="en-US" err="1"/>
              <a:t>eros</a:t>
            </a:r>
            <a:r>
              <a:rPr lang="en-US"/>
              <a:t> </a:t>
            </a:r>
            <a:r>
              <a:rPr lang="en-US" err="1"/>
              <a:t>quis</a:t>
            </a:r>
            <a:r>
              <a:rPr lang="en-US"/>
              <a:t> </a:t>
            </a:r>
            <a:r>
              <a:rPr lang="en-US" err="1"/>
              <a:t>urna</a:t>
            </a:r>
            <a:r>
              <a:rPr lang="en-US"/>
              <a:t>.</a:t>
            </a:r>
          </a:p>
          <a:p>
            <a:pPr marL="0" indent="0">
              <a:buNone/>
            </a:pPr>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 </a:t>
            </a:r>
            <a:r>
              <a:rPr lang="en-US" err="1"/>
              <a:t>purus</a:t>
            </a:r>
            <a:r>
              <a:rPr lang="en-US"/>
              <a:t> </a:t>
            </a:r>
            <a:r>
              <a:rPr lang="en-US" err="1"/>
              <a:t>lectus</a:t>
            </a:r>
            <a:r>
              <a:rPr lang="en-US"/>
              <a:t> </a:t>
            </a:r>
            <a:r>
              <a:rPr lang="en-US" err="1"/>
              <a:t>malesuada</a:t>
            </a:r>
            <a:r>
              <a:rPr lang="en-US"/>
              <a:t> libero, sit </a:t>
            </a:r>
            <a:r>
              <a:rPr lang="en-US" err="1"/>
              <a:t>amet</a:t>
            </a:r>
            <a:r>
              <a:rPr lang="en-US"/>
              <a:t> </a:t>
            </a:r>
            <a:r>
              <a:rPr lang="en-US" err="1"/>
              <a:t>commodo</a:t>
            </a:r>
            <a:r>
              <a:rPr lang="en-US"/>
              <a:t> magna </a:t>
            </a:r>
            <a:r>
              <a:rPr lang="en-US" err="1"/>
              <a:t>eros</a:t>
            </a:r>
            <a:r>
              <a:rPr lang="en-US"/>
              <a:t> </a:t>
            </a:r>
            <a:r>
              <a:rPr lang="en-US" err="1"/>
              <a:t>quis</a:t>
            </a:r>
            <a:r>
              <a:rPr lang="en-US"/>
              <a:t> </a:t>
            </a:r>
            <a:r>
              <a:rPr lang="en-US" err="1"/>
              <a:t>urna</a:t>
            </a:r>
            <a:r>
              <a:rPr lang="en-US"/>
              <a:t>.</a:t>
            </a:r>
          </a:p>
          <a:p>
            <a:pPr marL="0" indent="0">
              <a:buNone/>
            </a:pPr>
            <a:endParaRPr lang="en-US"/>
          </a:p>
        </p:txBody>
      </p:sp>
    </p:spTree>
    <p:extLst>
      <p:ext uri="{BB962C8B-B14F-4D97-AF65-F5344CB8AC3E}">
        <p14:creationId xmlns:p14="http://schemas.microsoft.com/office/powerpoint/2010/main" val="15667113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A1382E-ADA7-442D-BB8A-1D3D00B04AF9}"/>
              </a:ext>
            </a:extLst>
          </p:cNvPr>
          <p:cNvSpPr>
            <a:spLocks noGrp="1"/>
          </p:cNvSpPr>
          <p:nvPr>
            <p:ph type="title"/>
          </p:nvPr>
        </p:nvSpPr>
        <p:spPr/>
        <p:txBody>
          <a:bodyPr>
            <a:normAutofit/>
          </a:bodyPr>
          <a:lstStyle/>
          <a:p>
            <a:r>
              <a:rPr lang="en-US" sz="6000">
                <a:latin typeface="Times New Roman" panose="02020603050405020304" pitchFamily="18" charset="0"/>
                <a:cs typeface="Times New Roman" panose="02020603050405020304" pitchFamily="18" charset="0"/>
              </a:rPr>
              <a:t>Sponsor and Advisor</a:t>
            </a:r>
          </a:p>
        </p:txBody>
      </p:sp>
      <p:pic>
        <p:nvPicPr>
          <p:cNvPr id="2050" name="Picture 2" descr="Juan">
            <a:extLst>
              <a:ext uri="{FF2B5EF4-FFF2-40B4-BE49-F238E27FC236}">
                <a16:creationId xmlns:a16="http://schemas.microsoft.com/office/drawing/2014/main" id="{B2610775-DED9-8648-A5F8-C24890EABBAC}"/>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a:off x="7231587" y="1682863"/>
            <a:ext cx="2512574" cy="2512574"/>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a:extLst>
              <a:ext uri="{FF2B5EF4-FFF2-40B4-BE49-F238E27FC236}">
                <a16:creationId xmlns:a16="http://schemas.microsoft.com/office/drawing/2014/main" id="{75991601-FC12-4929-A276-FFB7E4646B34}"/>
              </a:ext>
            </a:extLst>
          </p:cNvPr>
          <p:cNvSpPr>
            <a:spLocks noGrp="1"/>
          </p:cNvSpPr>
          <p:nvPr>
            <p:ph type="sldNum" sz="quarter" idx="4"/>
          </p:nvPr>
        </p:nvSpPr>
        <p:spPr/>
        <p:txBody>
          <a:bodyPr/>
          <a:lstStyle/>
          <a:p>
            <a:fld id="{6F1FABC0-072B-4F22-8F9B-95A9D10B0206}" type="slidenum">
              <a:rPr lang="en-US" smtClean="0"/>
              <a:pPr/>
              <a:t>3</a:t>
            </a:fld>
            <a:endParaRPr lang="en-US"/>
          </a:p>
        </p:txBody>
      </p:sp>
      <p:sp>
        <p:nvSpPr>
          <p:cNvPr id="4" name="TextBox 3">
            <a:extLst>
              <a:ext uri="{FF2B5EF4-FFF2-40B4-BE49-F238E27FC236}">
                <a16:creationId xmlns:a16="http://schemas.microsoft.com/office/drawing/2014/main" id="{AA336630-A30B-4E2A-9736-EC71702DD595}"/>
              </a:ext>
            </a:extLst>
          </p:cNvPr>
          <p:cNvSpPr txBox="1"/>
          <p:nvPr/>
        </p:nvSpPr>
        <p:spPr>
          <a:xfrm>
            <a:off x="2112251" y="4688069"/>
            <a:ext cx="2296527" cy="923330"/>
          </a:xfrm>
          <a:prstGeom prst="rect">
            <a:avLst/>
          </a:prstGeom>
          <a:noFill/>
        </p:spPr>
        <p:txBody>
          <a:bodyPr wrap="none" rtlCol="0">
            <a:spAutoFit/>
          </a:bodyPr>
          <a:lstStyle/>
          <a:p>
            <a:pPr algn="ctr"/>
            <a:r>
              <a:rPr lang="en-US" u="sng">
                <a:latin typeface="Times New Roman" panose="02020603050405020304" pitchFamily="18" charset="0"/>
                <a:cs typeface="Times New Roman" panose="02020603050405020304" pitchFamily="18" charset="0"/>
              </a:rPr>
              <a:t>Engineering Mentor</a:t>
            </a:r>
          </a:p>
          <a:p>
            <a:pPr algn="ctr"/>
            <a:r>
              <a:rPr lang="en-US">
                <a:latin typeface="Times New Roman" panose="02020603050405020304" pitchFamily="18" charset="0"/>
                <a:cs typeface="Times New Roman" panose="02020603050405020304" pitchFamily="18" charset="0"/>
              </a:rPr>
              <a:t>Cameron Griffith</a:t>
            </a:r>
          </a:p>
          <a:p>
            <a:pPr algn="ctr"/>
            <a:r>
              <a:rPr lang="en-US" i="1">
                <a:latin typeface="Times New Roman" panose="02020603050405020304" pitchFamily="18" charset="0"/>
                <a:cs typeface="Times New Roman" panose="02020603050405020304" pitchFamily="18" charset="0"/>
              </a:rPr>
              <a:t>Trane Sales Associates</a:t>
            </a:r>
          </a:p>
        </p:txBody>
      </p:sp>
      <p:sp>
        <p:nvSpPr>
          <p:cNvPr id="7" name="TextBox 6">
            <a:extLst>
              <a:ext uri="{FF2B5EF4-FFF2-40B4-BE49-F238E27FC236}">
                <a16:creationId xmlns:a16="http://schemas.microsoft.com/office/drawing/2014/main" id="{CE18525F-C1B3-44E6-826A-DFEBA47495BE}"/>
              </a:ext>
            </a:extLst>
          </p:cNvPr>
          <p:cNvSpPr txBox="1"/>
          <p:nvPr/>
        </p:nvSpPr>
        <p:spPr>
          <a:xfrm>
            <a:off x="7439446" y="4589845"/>
            <a:ext cx="2096857" cy="923330"/>
          </a:xfrm>
          <a:prstGeom prst="rect">
            <a:avLst/>
          </a:prstGeom>
          <a:noFill/>
        </p:spPr>
        <p:txBody>
          <a:bodyPr wrap="none" rtlCol="0">
            <a:spAutoFit/>
          </a:bodyPr>
          <a:lstStyle/>
          <a:p>
            <a:pPr algn="ctr"/>
            <a:r>
              <a:rPr lang="en-US" u="sng">
                <a:latin typeface="Times New Roman" panose="02020603050405020304" pitchFamily="18" charset="0"/>
                <a:cs typeface="Times New Roman" panose="02020603050405020304" pitchFamily="18" charset="0"/>
              </a:rPr>
              <a:t>Academic Advisor</a:t>
            </a:r>
          </a:p>
          <a:p>
            <a:pPr algn="ctr"/>
            <a:r>
              <a:rPr lang="en-US">
                <a:latin typeface="Times New Roman" panose="02020603050405020304" pitchFamily="18" charset="0"/>
                <a:cs typeface="Times New Roman" panose="02020603050405020304" pitchFamily="18" charset="0"/>
              </a:rPr>
              <a:t>Juan </a:t>
            </a:r>
            <a:r>
              <a:rPr lang="en-US" err="1">
                <a:latin typeface="Times New Roman" panose="02020603050405020304" pitchFamily="18" charset="0"/>
                <a:cs typeface="Times New Roman" panose="02020603050405020304" pitchFamily="18" charset="0"/>
              </a:rPr>
              <a:t>Ordóñez</a:t>
            </a:r>
            <a:r>
              <a:rPr lang="en-US">
                <a:latin typeface="Times New Roman" panose="02020603050405020304" pitchFamily="18" charset="0"/>
                <a:cs typeface="Times New Roman" panose="02020603050405020304" pitchFamily="18" charset="0"/>
              </a:rPr>
              <a:t>, Ph.D.</a:t>
            </a:r>
          </a:p>
          <a:p>
            <a:pPr algn="ctr"/>
            <a:r>
              <a:rPr lang="en-US" i="1">
                <a:latin typeface="Times New Roman" panose="02020603050405020304" pitchFamily="18" charset="0"/>
                <a:cs typeface="Times New Roman" panose="02020603050405020304" pitchFamily="18" charset="0"/>
              </a:rPr>
              <a:t>Full Professor</a:t>
            </a:r>
          </a:p>
        </p:txBody>
      </p:sp>
      <p:pic>
        <p:nvPicPr>
          <p:cNvPr id="6" name="Picture 5">
            <a:extLst>
              <a:ext uri="{FF2B5EF4-FFF2-40B4-BE49-F238E27FC236}">
                <a16:creationId xmlns:a16="http://schemas.microsoft.com/office/drawing/2014/main" id="{B496F201-E0DE-4AD1-BEF2-BF873DB051D1}"/>
              </a:ext>
            </a:extLst>
          </p:cNvPr>
          <p:cNvPicPr>
            <a:picLocks noChangeAspect="1"/>
          </p:cNvPicPr>
          <p:nvPr/>
        </p:nvPicPr>
        <p:blipFill>
          <a:blip r:embed="rId4"/>
          <a:stretch>
            <a:fillRect/>
          </a:stretch>
        </p:blipFill>
        <p:spPr>
          <a:xfrm>
            <a:off x="2154975" y="1439303"/>
            <a:ext cx="2211077" cy="2999694"/>
          </a:xfrm>
          <a:prstGeom prst="rect">
            <a:avLst/>
          </a:prstGeom>
        </p:spPr>
      </p:pic>
    </p:spTree>
    <p:extLst>
      <p:ext uri="{BB962C8B-B14F-4D97-AF65-F5344CB8AC3E}">
        <p14:creationId xmlns:p14="http://schemas.microsoft.com/office/powerpoint/2010/main" val="129414370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9BEDBD4-2645-455F-8B79-B6808147BA34}"/>
              </a:ext>
            </a:extLst>
          </p:cNvPr>
          <p:cNvSpPr>
            <a:spLocks noGrp="1"/>
          </p:cNvSpPr>
          <p:nvPr>
            <p:ph type="title"/>
          </p:nvPr>
        </p:nvSpPr>
        <p:spPr/>
        <p:txBody>
          <a:bodyPr/>
          <a:lstStyle/>
          <a:p>
            <a:r>
              <a:rPr lang="en-US"/>
              <a:t>Questions (be sure to design your own)</a:t>
            </a:r>
          </a:p>
        </p:txBody>
      </p:sp>
      <p:sp>
        <p:nvSpPr>
          <p:cNvPr id="4" name="Slide Number Placeholder 3">
            <a:extLst>
              <a:ext uri="{FF2B5EF4-FFF2-40B4-BE49-F238E27FC236}">
                <a16:creationId xmlns:a16="http://schemas.microsoft.com/office/drawing/2014/main" id="{11FA8EC0-251F-4940-8511-7C5BC77D30E9}"/>
              </a:ext>
            </a:extLst>
          </p:cNvPr>
          <p:cNvSpPr>
            <a:spLocks noGrp="1"/>
          </p:cNvSpPr>
          <p:nvPr>
            <p:ph type="sldNum" sz="quarter" idx="4"/>
          </p:nvPr>
        </p:nvSpPr>
        <p:spPr/>
        <p:txBody>
          <a:bodyPr/>
          <a:lstStyle/>
          <a:p>
            <a:fld id="{6F1FABC0-072B-4F22-8F9B-95A9D10B0206}" type="slidenum">
              <a:rPr lang="en-US" smtClean="0"/>
              <a:pPr/>
              <a:t>30</a:t>
            </a:fld>
            <a:endParaRPr lang="en-US"/>
          </a:p>
        </p:txBody>
      </p:sp>
      <p:sp>
        <p:nvSpPr>
          <p:cNvPr id="2" name="Content Placeholder 1">
            <a:extLst>
              <a:ext uri="{FF2B5EF4-FFF2-40B4-BE49-F238E27FC236}">
                <a16:creationId xmlns:a16="http://schemas.microsoft.com/office/drawing/2014/main" id="{2BB5ED92-69AF-4FAC-BFCA-AAAA9A8E7CE8}"/>
              </a:ext>
            </a:extLst>
          </p:cNvPr>
          <p:cNvSpPr>
            <a:spLocks noGrp="1"/>
          </p:cNvSpPr>
          <p:nvPr>
            <p:ph sz="quarter" idx="11"/>
          </p:nvPr>
        </p:nvSpPr>
        <p:spPr/>
        <p:txBody>
          <a:bodyPr/>
          <a:lstStyle/>
          <a:p>
            <a:endParaRPr lang="en-US"/>
          </a:p>
        </p:txBody>
      </p:sp>
    </p:spTree>
    <p:extLst>
      <p:ext uri="{BB962C8B-B14F-4D97-AF65-F5344CB8AC3E}">
        <p14:creationId xmlns:p14="http://schemas.microsoft.com/office/powerpoint/2010/main" val="264728400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2A2903D-AAB6-42C0-AC35-1C387C737EE0}"/>
              </a:ext>
            </a:extLst>
          </p:cNvPr>
          <p:cNvSpPr>
            <a:spLocks noGrp="1"/>
          </p:cNvSpPr>
          <p:nvPr>
            <p:ph type="title"/>
          </p:nvPr>
        </p:nvSpPr>
        <p:spPr/>
        <p:txBody>
          <a:bodyPr/>
          <a:lstStyle/>
          <a:p>
            <a:r>
              <a:rPr lang="en-US"/>
              <a:t>Backup Slides</a:t>
            </a:r>
          </a:p>
        </p:txBody>
      </p:sp>
      <p:sp>
        <p:nvSpPr>
          <p:cNvPr id="5" name="Text Placeholder 4">
            <a:extLst>
              <a:ext uri="{FF2B5EF4-FFF2-40B4-BE49-F238E27FC236}">
                <a16:creationId xmlns:a16="http://schemas.microsoft.com/office/drawing/2014/main" id="{506947E5-EE02-4F08-A256-D355695AE224}"/>
              </a:ext>
            </a:extLst>
          </p:cNvPr>
          <p:cNvSpPr>
            <a:spLocks noGrp="1"/>
          </p:cNvSpPr>
          <p:nvPr>
            <p:ph type="body" idx="1"/>
          </p:nvPr>
        </p:nvSpPr>
        <p:spPr/>
        <p:txBody>
          <a:bodyPr/>
          <a:lstStyle/>
          <a:p>
            <a:endParaRPr lang="en-US"/>
          </a:p>
        </p:txBody>
      </p:sp>
      <p:sp>
        <p:nvSpPr>
          <p:cNvPr id="3" name="Slide Number Placeholder 2">
            <a:extLst>
              <a:ext uri="{FF2B5EF4-FFF2-40B4-BE49-F238E27FC236}">
                <a16:creationId xmlns:a16="http://schemas.microsoft.com/office/drawing/2014/main" id="{5DC96CCB-4FD9-45A4-8C9A-108729B69212}"/>
              </a:ext>
            </a:extLst>
          </p:cNvPr>
          <p:cNvSpPr>
            <a:spLocks noGrp="1"/>
          </p:cNvSpPr>
          <p:nvPr>
            <p:ph type="sldNum" sz="quarter" idx="12"/>
          </p:nvPr>
        </p:nvSpPr>
        <p:spPr/>
        <p:txBody>
          <a:bodyPr/>
          <a:lstStyle/>
          <a:p>
            <a:fld id="{6F1FABC0-072B-4F22-8F9B-95A9D10B0206}" type="slidenum">
              <a:rPr lang="en-US" smtClean="0"/>
              <a:pPr/>
              <a:t>31</a:t>
            </a:fld>
            <a:endParaRPr lang="en-US"/>
          </a:p>
        </p:txBody>
      </p:sp>
    </p:spTree>
    <p:extLst>
      <p:ext uri="{BB962C8B-B14F-4D97-AF65-F5344CB8AC3E}">
        <p14:creationId xmlns:p14="http://schemas.microsoft.com/office/powerpoint/2010/main" val="397008490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6B943D-DD55-4E03-BD59-EA3357AF11BA}"/>
              </a:ext>
            </a:extLst>
          </p:cNvPr>
          <p:cNvSpPr>
            <a:spLocks noGrp="1"/>
          </p:cNvSpPr>
          <p:nvPr>
            <p:ph type="title"/>
          </p:nvPr>
        </p:nvSpPr>
        <p:spPr/>
        <p:txBody>
          <a:bodyPr/>
          <a:lstStyle/>
          <a:p>
            <a:r>
              <a:rPr lang="en-US"/>
              <a:t>Functional Decomp Backup</a:t>
            </a:r>
          </a:p>
        </p:txBody>
      </p:sp>
      <p:sp>
        <p:nvSpPr>
          <p:cNvPr id="3" name="Text Placeholder 2">
            <a:extLst>
              <a:ext uri="{FF2B5EF4-FFF2-40B4-BE49-F238E27FC236}">
                <a16:creationId xmlns:a16="http://schemas.microsoft.com/office/drawing/2014/main" id="{555B3B9E-48FD-488C-9459-53AA98169E09}"/>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F5BF4ED5-4FF3-42F2-B9CB-C14DAF75C98C}"/>
              </a:ext>
            </a:extLst>
          </p:cNvPr>
          <p:cNvSpPr>
            <a:spLocks noGrp="1"/>
          </p:cNvSpPr>
          <p:nvPr>
            <p:ph type="sldNum" sz="quarter" idx="12"/>
          </p:nvPr>
        </p:nvSpPr>
        <p:spPr/>
        <p:txBody>
          <a:bodyPr/>
          <a:lstStyle/>
          <a:p>
            <a:fld id="{6F1FABC0-072B-4F22-8F9B-95A9D10B0206}" type="slidenum">
              <a:rPr lang="en-US" smtClean="0"/>
              <a:pPr/>
              <a:t>32</a:t>
            </a:fld>
            <a:endParaRPr lang="en-US"/>
          </a:p>
        </p:txBody>
      </p:sp>
    </p:spTree>
    <p:extLst>
      <p:ext uri="{BB962C8B-B14F-4D97-AF65-F5344CB8AC3E}">
        <p14:creationId xmlns:p14="http://schemas.microsoft.com/office/powerpoint/2010/main" val="91270597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032ADCA-45B1-4475-BE8D-A61BA85E1722}"/>
              </a:ext>
            </a:extLst>
          </p:cNvPr>
          <p:cNvSpPr>
            <a:spLocks noGrp="1"/>
          </p:cNvSpPr>
          <p:nvPr>
            <p:ph type="sldNum" sz="quarter" idx="4"/>
          </p:nvPr>
        </p:nvSpPr>
        <p:spPr/>
        <p:txBody>
          <a:bodyPr/>
          <a:lstStyle/>
          <a:p>
            <a:fld id="{6F1FABC0-072B-4F22-8F9B-95A9D10B0206}" type="slidenum">
              <a:rPr lang="en-US" smtClean="0"/>
              <a:pPr/>
              <a:t>33</a:t>
            </a:fld>
            <a:endParaRPr lang="en-US"/>
          </a:p>
        </p:txBody>
      </p:sp>
      <p:sp>
        <p:nvSpPr>
          <p:cNvPr id="2" name="Content Placeholder 1">
            <a:extLst>
              <a:ext uri="{FF2B5EF4-FFF2-40B4-BE49-F238E27FC236}">
                <a16:creationId xmlns:a16="http://schemas.microsoft.com/office/drawing/2014/main" id="{927A1062-03CB-4809-A7A5-C1B79AAB9E1A}"/>
              </a:ext>
            </a:extLst>
          </p:cNvPr>
          <p:cNvSpPr>
            <a:spLocks noGrp="1"/>
          </p:cNvSpPr>
          <p:nvPr>
            <p:ph sz="quarter" idx="11"/>
          </p:nvPr>
        </p:nvSpPr>
        <p:spPr/>
        <p:txBody>
          <a:bodyPr/>
          <a:lstStyle/>
          <a:p>
            <a:endParaRPr lang="en-US"/>
          </a:p>
        </p:txBody>
      </p:sp>
    </p:spTree>
    <p:extLst>
      <p:ext uri="{BB962C8B-B14F-4D97-AF65-F5344CB8AC3E}">
        <p14:creationId xmlns:p14="http://schemas.microsoft.com/office/powerpoint/2010/main" val="405432780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032ADCA-45B1-4475-BE8D-A61BA85E1722}"/>
              </a:ext>
            </a:extLst>
          </p:cNvPr>
          <p:cNvSpPr>
            <a:spLocks noGrp="1"/>
          </p:cNvSpPr>
          <p:nvPr>
            <p:ph type="sldNum" sz="quarter" idx="4"/>
          </p:nvPr>
        </p:nvSpPr>
        <p:spPr/>
        <p:txBody>
          <a:bodyPr/>
          <a:lstStyle/>
          <a:p>
            <a:fld id="{6F1FABC0-072B-4F22-8F9B-95A9D10B0206}" type="slidenum">
              <a:rPr lang="en-US" smtClean="0"/>
              <a:pPr/>
              <a:t>34</a:t>
            </a:fld>
            <a:endParaRPr lang="en-US"/>
          </a:p>
        </p:txBody>
      </p:sp>
      <p:sp>
        <p:nvSpPr>
          <p:cNvPr id="2" name="Content Placeholder 1">
            <a:extLst>
              <a:ext uri="{FF2B5EF4-FFF2-40B4-BE49-F238E27FC236}">
                <a16:creationId xmlns:a16="http://schemas.microsoft.com/office/drawing/2014/main" id="{2E6844AA-3A36-46C4-8CA3-834EFE73B8FF}"/>
              </a:ext>
            </a:extLst>
          </p:cNvPr>
          <p:cNvSpPr>
            <a:spLocks noGrp="1"/>
          </p:cNvSpPr>
          <p:nvPr>
            <p:ph sz="quarter" idx="11"/>
          </p:nvPr>
        </p:nvSpPr>
        <p:spPr/>
        <p:txBody>
          <a:bodyPr/>
          <a:lstStyle/>
          <a:p>
            <a:endParaRPr lang="en-US"/>
          </a:p>
        </p:txBody>
      </p:sp>
    </p:spTree>
    <p:extLst>
      <p:ext uri="{BB962C8B-B14F-4D97-AF65-F5344CB8AC3E}">
        <p14:creationId xmlns:p14="http://schemas.microsoft.com/office/powerpoint/2010/main" val="266486645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6B943D-DD55-4E03-BD59-EA3357AF11BA}"/>
              </a:ext>
            </a:extLst>
          </p:cNvPr>
          <p:cNvSpPr>
            <a:spLocks noGrp="1"/>
          </p:cNvSpPr>
          <p:nvPr>
            <p:ph type="title"/>
          </p:nvPr>
        </p:nvSpPr>
        <p:spPr/>
        <p:txBody>
          <a:bodyPr/>
          <a:lstStyle/>
          <a:p>
            <a:r>
              <a:rPr lang="en-US"/>
              <a:t>Concept Selection Backup</a:t>
            </a:r>
          </a:p>
        </p:txBody>
      </p:sp>
      <p:sp>
        <p:nvSpPr>
          <p:cNvPr id="3" name="Text Placeholder 2">
            <a:extLst>
              <a:ext uri="{FF2B5EF4-FFF2-40B4-BE49-F238E27FC236}">
                <a16:creationId xmlns:a16="http://schemas.microsoft.com/office/drawing/2014/main" id="{555B3B9E-48FD-488C-9459-53AA98169E09}"/>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F5BF4ED5-4FF3-42F2-B9CB-C14DAF75C98C}"/>
              </a:ext>
            </a:extLst>
          </p:cNvPr>
          <p:cNvSpPr>
            <a:spLocks noGrp="1"/>
          </p:cNvSpPr>
          <p:nvPr>
            <p:ph type="sldNum" sz="quarter" idx="12"/>
          </p:nvPr>
        </p:nvSpPr>
        <p:spPr/>
        <p:txBody>
          <a:bodyPr/>
          <a:lstStyle/>
          <a:p>
            <a:fld id="{6F1FABC0-072B-4F22-8F9B-95A9D10B0206}" type="slidenum">
              <a:rPr lang="en-US" smtClean="0"/>
              <a:pPr/>
              <a:t>35</a:t>
            </a:fld>
            <a:endParaRPr lang="en-US"/>
          </a:p>
        </p:txBody>
      </p:sp>
    </p:spTree>
    <p:extLst>
      <p:ext uri="{BB962C8B-B14F-4D97-AF65-F5344CB8AC3E}">
        <p14:creationId xmlns:p14="http://schemas.microsoft.com/office/powerpoint/2010/main" val="286770763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032ADCA-45B1-4475-BE8D-A61BA85E1722}"/>
              </a:ext>
            </a:extLst>
          </p:cNvPr>
          <p:cNvSpPr>
            <a:spLocks noGrp="1"/>
          </p:cNvSpPr>
          <p:nvPr>
            <p:ph type="sldNum" sz="quarter" idx="4"/>
          </p:nvPr>
        </p:nvSpPr>
        <p:spPr/>
        <p:txBody>
          <a:bodyPr/>
          <a:lstStyle/>
          <a:p>
            <a:fld id="{6F1FABC0-072B-4F22-8F9B-95A9D10B0206}" type="slidenum">
              <a:rPr lang="en-US" smtClean="0"/>
              <a:pPr/>
              <a:t>36</a:t>
            </a:fld>
            <a:endParaRPr lang="en-US"/>
          </a:p>
        </p:txBody>
      </p:sp>
      <p:sp>
        <p:nvSpPr>
          <p:cNvPr id="2" name="Content Placeholder 1">
            <a:extLst>
              <a:ext uri="{FF2B5EF4-FFF2-40B4-BE49-F238E27FC236}">
                <a16:creationId xmlns:a16="http://schemas.microsoft.com/office/drawing/2014/main" id="{0DA9A21E-52A5-4D53-AA6D-2E42C59A5AA0}"/>
              </a:ext>
            </a:extLst>
          </p:cNvPr>
          <p:cNvSpPr>
            <a:spLocks noGrp="1"/>
          </p:cNvSpPr>
          <p:nvPr>
            <p:ph sz="quarter" idx="11"/>
          </p:nvPr>
        </p:nvSpPr>
        <p:spPr/>
        <p:txBody>
          <a:bodyPr/>
          <a:lstStyle/>
          <a:p>
            <a:endParaRPr lang="en-US"/>
          </a:p>
        </p:txBody>
      </p:sp>
    </p:spTree>
    <p:extLst>
      <p:ext uri="{BB962C8B-B14F-4D97-AF65-F5344CB8AC3E}">
        <p14:creationId xmlns:p14="http://schemas.microsoft.com/office/powerpoint/2010/main" val="240454233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032ADCA-45B1-4475-BE8D-A61BA85E1722}"/>
              </a:ext>
            </a:extLst>
          </p:cNvPr>
          <p:cNvSpPr>
            <a:spLocks noGrp="1"/>
          </p:cNvSpPr>
          <p:nvPr>
            <p:ph type="sldNum" sz="quarter" idx="4"/>
          </p:nvPr>
        </p:nvSpPr>
        <p:spPr/>
        <p:txBody>
          <a:bodyPr/>
          <a:lstStyle/>
          <a:p>
            <a:fld id="{6F1FABC0-072B-4F22-8F9B-95A9D10B0206}" type="slidenum">
              <a:rPr lang="en-US" smtClean="0"/>
              <a:pPr/>
              <a:t>37</a:t>
            </a:fld>
            <a:endParaRPr lang="en-US"/>
          </a:p>
        </p:txBody>
      </p:sp>
      <p:sp>
        <p:nvSpPr>
          <p:cNvPr id="2" name="Content Placeholder 1">
            <a:extLst>
              <a:ext uri="{FF2B5EF4-FFF2-40B4-BE49-F238E27FC236}">
                <a16:creationId xmlns:a16="http://schemas.microsoft.com/office/drawing/2014/main" id="{727624D1-4373-48C6-8A2B-C1C1CD0D151E}"/>
              </a:ext>
            </a:extLst>
          </p:cNvPr>
          <p:cNvSpPr>
            <a:spLocks noGrp="1"/>
          </p:cNvSpPr>
          <p:nvPr>
            <p:ph sz="quarter" idx="11"/>
          </p:nvPr>
        </p:nvSpPr>
        <p:spPr/>
        <p:txBody>
          <a:bodyPr/>
          <a:lstStyle/>
          <a:p>
            <a:endParaRPr lang="en-US"/>
          </a:p>
        </p:txBody>
      </p:sp>
    </p:spTree>
    <p:extLst>
      <p:ext uri="{BB962C8B-B14F-4D97-AF65-F5344CB8AC3E}">
        <p14:creationId xmlns:p14="http://schemas.microsoft.com/office/powerpoint/2010/main" val="238021963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6B943D-DD55-4E03-BD59-EA3357AF11BA}"/>
              </a:ext>
            </a:extLst>
          </p:cNvPr>
          <p:cNvSpPr>
            <a:spLocks noGrp="1"/>
          </p:cNvSpPr>
          <p:nvPr>
            <p:ph type="title"/>
          </p:nvPr>
        </p:nvSpPr>
        <p:spPr/>
        <p:txBody>
          <a:bodyPr/>
          <a:lstStyle/>
          <a:p>
            <a:r>
              <a:rPr lang="en-US"/>
              <a:t>Detailed Math Backup</a:t>
            </a:r>
          </a:p>
        </p:txBody>
      </p:sp>
      <p:sp>
        <p:nvSpPr>
          <p:cNvPr id="3" name="Text Placeholder 2">
            <a:extLst>
              <a:ext uri="{FF2B5EF4-FFF2-40B4-BE49-F238E27FC236}">
                <a16:creationId xmlns:a16="http://schemas.microsoft.com/office/drawing/2014/main" id="{555B3B9E-48FD-488C-9459-53AA98169E09}"/>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F5BF4ED5-4FF3-42F2-B9CB-C14DAF75C98C}"/>
              </a:ext>
            </a:extLst>
          </p:cNvPr>
          <p:cNvSpPr>
            <a:spLocks noGrp="1"/>
          </p:cNvSpPr>
          <p:nvPr>
            <p:ph type="sldNum" sz="quarter" idx="12"/>
          </p:nvPr>
        </p:nvSpPr>
        <p:spPr/>
        <p:txBody>
          <a:bodyPr/>
          <a:lstStyle/>
          <a:p>
            <a:fld id="{6F1FABC0-072B-4F22-8F9B-95A9D10B0206}" type="slidenum">
              <a:rPr lang="en-US" smtClean="0"/>
              <a:pPr/>
              <a:t>38</a:t>
            </a:fld>
            <a:endParaRPr lang="en-US"/>
          </a:p>
        </p:txBody>
      </p:sp>
    </p:spTree>
    <p:extLst>
      <p:ext uri="{BB962C8B-B14F-4D97-AF65-F5344CB8AC3E}">
        <p14:creationId xmlns:p14="http://schemas.microsoft.com/office/powerpoint/2010/main" val="100305181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032ADCA-45B1-4475-BE8D-A61BA85E1722}"/>
              </a:ext>
            </a:extLst>
          </p:cNvPr>
          <p:cNvSpPr>
            <a:spLocks noGrp="1"/>
          </p:cNvSpPr>
          <p:nvPr>
            <p:ph type="sldNum" sz="quarter" idx="4"/>
          </p:nvPr>
        </p:nvSpPr>
        <p:spPr/>
        <p:txBody>
          <a:bodyPr/>
          <a:lstStyle/>
          <a:p>
            <a:fld id="{6F1FABC0-072B-4F22-8F9B-95A9D10B0206}" type="slidenum">
              <a:rPr lang="en-US" smtClean="0"/>
              <a:pPr/>
              <a:t>39</a:t>
            </a:fld>
            <a:endParaRPr lang="en-US"/>
          </a:p>
        </p:txBody>
      </p:sp>
      <p:sp>
        <p:nvSpPr>
          <p:cNvPr id="2" name="Content Placeholder 1">
            <a:extLst>
              <a:ext uri="{FF2B5EF4-FFF2-40B4-BE49-F238E27FC236}">
                <a16:creationId xmlns:a16="http://schemas.microsoft.com/office/drawing/2014/main" id="{15B299CA-E37D-44A8-B3C5-C4864CBC2D6B}"/>
              </a:ext>
            </a:extLst>
          </p:cNvPr>
          <p:cNvSpPr>
            <a:spLocks noGrp="1"/>
          </p:cNvSpPr>
          <p:nvPr>
            <p:ph sz="quarter" idx="11"/>
          </p:nvPr>
        </p:nvSpPr>
        <p:spPr/>
        <p:txBody>
          <a:bodyPr/>
          <a:lstStyle/>
          <a:p>
            <a:endParaRPr lang="en-US"/>
          </a:p>
        </p:txBody>
      </p:sp>
    </p:spTree>
    <p:extLst>
      <p:ext uri="{BB962C8B-B14F-4D97-AF65-F5344CB8AC3E}">
        <p14:creationId xmlns:p14="http://schemas.microsoft.com/office/powerpoint/2010/main" val="31136083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AC18BEEA-46BD-4FCD-AF90-075942F52F00}"/>
              </a:ext>
            </a:extLst>
          </p:cNvPr>
          <p:cNvSpPr>
            <a:spLocks noGrp="1"/>
          </p:cNvSpPr>
          <p:nvPr>
            <p:ph type="title"/>
          </p:nvPr>
        </p:nvSpPr>
        <p:spPr>
          <a:xfrm>
            <a:off x="658521" y="524602"/>
            <a:ext cx="10023398" cy="857894"/>
          </a:xfrm>
        </p:spPr>
        <p:txBody>
          <a:bodyPr>
            <a:noAutofit/>
          </a:bodyPr>
          <a:lstStyle/>
          <a:p>
            <a:r>
              <a:rPr lang="en-US" sz="6000">
                <a:latin typeface="Times New Roman" panose="02020603050405020304" pitchFamily="18" charset="0"/>
                <a:cs typeface="Times New Roman" panose="02020603050405020304" pitchFamily="18" charset="0"/>
              </a:rPr>
              <a:t>Objective</a:t>
            </a:r>
            <a:endParaRPr lang="en-US">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133A89F7-99B5-4BAF-8906-B43B4577FA75}"/>
              </a:ext>
            </a:extLst>
          </p:cNvPr>
          <p:cNvSpPr>
            <a:spLocks noGrp="1"/>
          </p:cNvSpPr>
          <p:nvPr>
            <p:ph idx="1"/>
          </p:nvPr>
        </p:nvSpPr>
        <p:spPr>
          <a:xfrm>
            <a:off x="885924" y="1693111"/>
            <a:ext cx="6002641" cy="4003766"/>
          </a:xfrm>
        </p:spPr>
        <p:txBody>
          <a:bodyPr>
            <a:normAutofit fontScale="92500"/>
          </a:bodyPr>
          <a:lstStyle/>
          <a:p>
            <a:pPr marL="0" indent="0">
              <a:lnSpc>
                <a:spcPct val="150000"/>
              </a:lnSpc>
              <a:buNone/>
            </a:pPr>
            <a:r>
              <a:rPr lang="en-US" sz="4000">
                <a:latin typeface="Times New Roman" panose="02020603050405020304" pitchFamily="18" charset="0"/>
                <a:cs typeface="Times New Roman" panose="02020603050405020304" pitchFamily="18" charset="0"/>
              </a:rPr>
              <a:t>The objective of the project is to reduce the carbon emissions in the National High Magnetic Field Laboratory</a:t>
            </a:r>
          </a:p>
          <a:p>
            <a:endParaRPr lang="en-US" sz="1800"/>
          </a:p>
        </p:txBody>
      </p:sp>
      <p:sp>
        <p:nvSpPr>
          <p:cNvPr id="5" name="Slide Number Placeholder 4">
            <a:extLst>
              <a:ext uri="{FF2B5EF4-FFF2-40B4-BE49-F238E27FC236}">
                <a16:creationId xmlns:a16="http://schemas.microsoft.com/office/drawing/2014/main" id="{4168614C-E38F-4500-A903-C23DC9C21631}"/>
              </a:ext>
            </a:extLst>
          </p:cNvPr>
          <p:cNvSpPr>
            <a:spLocks noGrp="1"/>
          </p:cNvSpPr>
          <p:nvPr>
            <p:ph type="sldNum" sz="quarter" idx="12"/>
          </p:nvPr>
        </p:nvSpPr>
        <p:spPr/>
        <p:txBody>
          <a:bodyPr>
            <a:normAutofit/>
          </a:bodyPr>
          <a:lstStyle/>
          <a:p>
            <a:pPr>
              <a:spcAft>
                <a:spcPts val="600"/>
              </a:spcAft>
            </a:pPr>
            <a:fld id="{6F1FABC0-072B-4F22-8F9B-95A9D10B0206}" type="slidenum">
              <a:rPr lang="en-US" smtClean="0">
                <a:solidFill>
                  <a:prstClr val="black">
                    <a:tint val="75000"/>
                  </a:prstClr>
                </a:solidFill>
              </a:rPr>
              <a:pPr>
                <a:spcAft>
                  <a:spcPts val="600"/>
                </a:spcAft>
              </a:pPr>
              <a:t>4</a:t>
            </a:fld>
            <a:endParaRPr lang="en-US">
              <a:solidFill>
                <a:prstClr val="black">
                  <a:tint val="75000"/>
                </a:prstClr>
              </a:solidFill>
            </a:endParaRPr>
          </a:p>
        </p:txBody>
      </p:sp>
      <p:pic>
        <p:nvPicPr>
          <p:cNvPr id="2052" name="Picture 4" descr="2017 National High Magnetic Field Laboratory Open House">
            <a:extLst>
              <a:ext uri="{FF2B5EF4-FFF2-40B4-BE49-F238E27FC236}">
                <a16:creationId xmlns:a16="http://schemas.microsoft.com/office/drawing/2014/main" id="{98EEB158-AF74-4E00-9ECA-7C44E99B7E4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04756" y="3369496"/>
            <a:ext cx="3354888" cy="2516166"/>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1">
            <a:extLst>
              <a:ext uri="{FF2B5EF4-FFF2-40B4-BE49-F238E27FC236}">
                <a16:creationId xmlns:a16="http://schemas.microsoft.com/office/drawing/2014/main" id="{407E28BD-D4BC-4B6C-8946-E4CCB1D2A3CB}"/>
              </a:ext>
            </a:extLst>
          </p:cNvPr>
          <p:cNvPicPr>
            <a:picLocks noChangeAspect="1"/>
          </p:cNvPicPr>
          <p:nvPr/>
        </p:nvPicPr>
        <p:blipFill>
          <a:blip r:embed="rId4"/>
          <a:stretch>
            <a:fillRect/>
          </a:stretch>
        </p:blipFill>
        <p:spPr>
          <a:xfrm>
            <a:off x="8273336" y="213987"/>
            <a:ext cx="3260143" cy="3260143"/>
          </a:xfrm>
          <a:prstGeom prst="rect">
            <a:avLst/>
          </a:prstGeom>
          <a:noFill/>
        </p:spPr>
      </p:pic>
      <p:sp>
        <p:nvSpPr>
          <p:cNvPr id="8" name="Content Placeholder 3">
            <a:extLst>
              <a:ext uri="{FF2B5EF4-FFF2-40B4-BE49-F238E27FC236}">
                <a16:creationId xmlns:a16="http://schemas.microsoft.com/office/drawing/2014/main" id="{C208C8C5-E651-46D5-A946-2B61FAD3E43C}"/>
              </a:ext>
            </a:extLst>
          </p:cNvPr>
          <p:cNvSpPr txBox="1">
            <a:spLocks/>
          </p:cNvSpPr>
          <p:nvPr/>
        </p:nvSpPr>
        <p:spPr>
          <a:xfrm>
            <a:off x="10283072" y="5611399"/>
            <a:ext cx="1828800" cy="310896"/>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latin typeface="Times New Roman" panose="02020603050405020304" pitchFamily="18" charset="0"/>
                <a:cs typeface="Times New Roman" panose="02020603050405020304" pitchFamily="18" charset="0"/>
              </a:rPr>
              <a:t>Bianca Marius</a:t>
            </a:r>
          </a:p>
        </p:txBody>
      </p:sp>
    </p:spTree>
    <p:extLst>
      <p:ext uri="{BB962C8B-B14F-4D97-AF65-F5344CB8AC3E}">
        <p14:creationId xmlns:p14="http://schemas.microsoft.com/office/powerpoint/2010/main" val="291357744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032ADCA-45B1-4475-BE8D-A61BA85E1722}"/>
              </a:ext>
            </a:extLst>
          </p:cNvPr>
          <p:cNvSpPr>
            <a:spLocks noGrp="1"/>
          </p:cNvSpPr>
          <p:nvPr>
            <p:ph type="sldNum" sz="quarter" idx="4"/>
          </p:nvPr>
        </p:nvSpPr>
        <p:spPr/>
        <p:txBody>
          <a:bodyPr/>
          <a:lstStyle/>
          <a:p>
            <a:fld id="{6F1FABC0-072B-4F22-8F9B-95A9D10B0206}" type="slidenum">
              <a:rPr lang="en-US" smtClean="0"/>
              <a:pPr/>
              <a:t>40</a:t>
            </a:fld>
            <a:endParaRPr lang="en-US"/>
          </a:p>
        </p:txBody>
      </p:sp>
      <p:sp>
        <p:nvSpPr>
          <p:cNvPr id="2" name="Content Placeholder 1">
            <a:extLst>
              <a:ext uri="{FF2B5EF4-FFF2-40B4-BE49-F238E27FC236}">
                <a16:creationId xmlns:a16="http://schemas.microsoft.com/office/drawing/2014/main" id="{3593DB51-9BFD-4F76-BC2C-B29A2FD48052}"/>
              </a:ext>
            </a:extLst>
          </p:cNvPr>
          <p:cNvSpPr>
            <a:spLocks noGrp="1"/>
          </p:cNvSpPr>
          <p:nvPr>
            <p:ph sz="quarter" idx="11"/>
          </p:nvPr>
        </p:nvSpPr>
        <p:spPr/>
        <p:txBody>
          <a:bodyPr/>
          <a:lstStyle/>
          <a:p>
            <a:endParaRPr lang="en-US"/>
          </a:p>
        </p:txBody>
      </p:sp>
    </p:spTree>
    <p:extLst>
      <p:ext uri="{BB962C8B-B14F-4D97-AF65-F5344CB8AC3E}">
        <p14:creationId xmlns:p14="http://schemas.microsoft.com/office/powerpoint/2010/main" val="211693241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999AA7E-CB20-4C77-8F4A-3C06B8F34AAF}"/>
              </a:ext>
            </a:extLst>
          </p:cNvPr>
          <p:cNvSpPr>
            <a:spLocks noGrp="1"/>
          </p:cNvSpPr>
          <p:nvPr>
            <p:ph type="title"/>
          </p:nvPr>
        </p:nvSpPr>
        <p:spPr/>
        <p:txBody>
          <a:bodyPr/>
          <a:lstStyle/>
          <a:p>
            <a:r>
              <a:rPr lang="en-US"/>
              <a:t>Standard Shapes</a:t>
            </a:r>
          </a:p>
        </p:txBody>
      </p:sp>
      <p:sp>
        <p:nvSpPr>
          <p:cNvPr id="4" name="Slide Number Placeholder 3">
            <a:extLst>
              <a:ext uri="{FF2B5EF4-FFF2-40B4-BE49-F238E27FC236}">
                <a16:creationId xmlns:a16="http://schemas.microsoft.com/office/drawing/2014/main" id="{CCBB4462-2FC3-4B5F-BABF-B2E83FA17067}"/>
              </a:ext>
            </a:extLst>
          </p:cNvPr>
          <p:cNvSpPr>
            <a:spLocks noGrp="1"/>
          </p:cNvSpPr>
          <p:nvPr>
            <p:ph type="sldNum" sz="quarter" idx="4"/>
          </p:nvPr>
        </p:nvSpPr>
        <p:spPr/>
        <p:txBody>
          <a:bodyPr/>
          <a:lstStyle/>
          <a:p>
            <a:fld id="{6F1FABC0-072B-4F22-8F9B-95A9D10B0206}" type="slidenum">
              <a:rPr lang="en-US" smtClean="0"/>
              <a:pPr/>
              <a:t>41</a:t>
            </a:fld>
            <a:endParaRPr lang="en-US"/>
          </a:p>
        </p:txBody>
      </p:sp>
      <p:grpSp>
        <p:nvGrpSpPr>
          <p:cNvPr id="25" name="Group 24">
            <a:extLst>
              <a:ext uri="{FF2B5EF4-FFF2-40B4-BE49-F238E27FC236}">
                <a16:creationId xmlns:a16="http://schemas.microsoft.com/office/drawing/2014/main" id="{9AE4777B-26F0-48A5-A1D1-691D803CB8B3}"/>
              </a:ext>
            </a:extLst>
          </p:cNvPr>
          <p:cNvGrpSpPr/>
          <p:nvPr/>
        </p:nvGrpSpPr>
        <p:grpSpPr>
          <a:xfrm>
            <a:off x="602984" y="1449866"/>
            <a:ext cx="10156422" cy="4338886"/>
            <a:chOff x="602984" y="1670586"/>
            <a:chExt cx="10156422" cy="4338886"/>
          </a:xfrm>
        </p:grpSpPr>
        <p:sp>
          <p:nvSpPr>
            <p:cNvPr id="6" name="Rectangle 5">
              <a:extLst>
                <a:ext uri="{FF2B5EF4-FFF2-40B4-BE49-F238E27FC236}">
                  <a16:creationId xmlns:a16="http://schemas.microsoft.com/office/drawing/2014/main" id="{626D4948-37C8-41FB-AAE7-E8E593D15E17}"/>
                </a:ext>
              </a:extLst>
            </p:cNvPr>
            <p:cNvSpPr/>
            <p:nvPr/>
          </p:nvSpPr>
          <p:spPr>
            <a:xfrm>
              <a:off x="606669" y="2606943"/>
              <a:ext cx="1676400" cy="457200"/>
            </a:xfrm>
            <a:prstGeom prst="rect">
              <a:avLst/>
            </a:prstGeom>
            <a:solidFill>
              <a:srgbClr val="FFFF00">
                <a:alpha val="25098"/>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solidFill>
                    <a:sysClr val="windowText" lastClr="000000"/>
                  </a:solidFill>
                </a:rPr>
                <a:t>Summary Box</a:t>
              </a:r>
            </a:p>
          </p:txBody>
        </p:sp>
        <p:cxnSp>
          <p:nvCxnSpPr>
            <p:cNvPr id="7" name="Straight Arrow Connector 6">
              <a:extLst>
                <a:ext uri="{FF2B5EF4-FFF2-40B4-BE49-F238E27FC236}">
                  <a16:creationId xmlns:a16="http://schemas.microsoft.com/office/drawing/2014/main" id="{2B19C75B-F5BA-42A5-98FC-8098B5F0509D}"/>
                </a:ext>
              </a:extLst>
            </p:cNvPr>
            <p:cNvCxnSpPr/>
            <p:nvPr/>
          </p:nvCxnSpPr>
          <p:spPr>
            <a:xfrm>
              <a:off x="602984" y="3657600"/>
              <a:ext cx="914400" cy="0"/>
            </a:xfrm>
            <a:prstGeom prst="straightConnector1">
              <a:avLst/>
            </a:prstGeom>
            <a:ln w="381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8" name="Oval 7">
              <a:extLst>
                <a:ext uri="{FF2B5EF4-FFF2-40B4-BE49-F238E27FC236}">
                  <a16:creationId xmlns:a16="http://schemas.microsoft.com/office/drawing/2014/main" id="{3772325E-A2DD-4B3D-9EA2-ACF3869B2980}"/>
                </a:ext>
              </a:extLst>
            </p:cNvPr>
            <p:cNvSpPr/>
            <p:nvPr/>
          </p:nvSpPr>
          <p:spPr>
            <a:xfrm>
              <a:off x="602984" y="4438651"/>
              <a:ext cx="762000" cy="685800"/>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ysClr val="windowText" lastClr="000000"/>
                </a:solidFill>
              </a:endParaRPr>
            </a:p>
          </p:txBody>
        </p:sp>
        <p:cxnSp>
          <p:nvCxnSpPr>
            <p:cNvPr id="9" name="Straight Arrow Connector 8">
              <a:extLst>
                <a:ext uri="{FF2B5EF4-FFF2-40B4-BE49-F238E27FC236}">
                  <a16:creationId xmlns:a16="http://schemas.microsoft.com/office/drawing/2014/main" id="{739255DE-7C1F-4F3B-BD5A-D83AAACC2730}"/>
                </a:ext>
              </a:extLst>
            </p:cNvPr>
            <p:cNvCxnSpPr/>
            <p:nvPr/>
          </p:nvCxnSpPr>
          <p:spPr>
            <a:xfrm>
              <a:off x="602984" y="4114800"/>
              <a:ext cx="914400" cy="0"/>
            </a:xfrm>
            <a:prstGeom prst="straightConnector1">
              <a:avLst/>
            </a:prstGeom>
            <a:ln w="38100">
              <a:solidFill>
                <a:schemeClr val="tx1"/>
              </a:solidFill>
              <a:tailEnd type="oval" w="lg" len="lg"/>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B3A3EAAC-E19B-4C87-83A2-2A1D2E6ACB20}"/>
                </a:ext>
              </a:extLst>
            </p:cNvPr>
            <p:cNvSpPr/>
            <p:nvPr/>
          </p:nvSpPr>
          <p:spPr>
            <a:xfrm>
              <a:off x="602984" y="1670586"/>
              <a:ext cx="685800" cy="685800"/>
            </a:xfrm>
            <a:prstGeom prst="rect">
              <a:avLst/>
            </a:prstGeom>
            <a:solidFill>
              <a:srgbClr val="FFFF00">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129F974E-80EE-4D7D-822C-C6B3DB671DD0}"/>
                </a:ext>
              </a:extLst>
            </p:cNvPr>
            <p:cNvSpPr/>
            <p:nvPr/>
          </p:nvSpPr>
          <p:spPr>
            <a:xfrm>
              <a:off x="602984" y="5323672"/>
              <a:ext cx="685800" cy="68580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CF75824-1E9F-4AE7-BE90-3E777C4DE59D}"/>
                </a:ext>
              </a:extLst>
            </p:cNvPr>
            <p:cNvSpPr/>
            <p:nvPr/>
          </p:nvSpPr>
          <p:spPr>
            <a:xfrm>
              <a:off x="5257800" y="5258151"/>
              <a:ext cx="685800" cy="6858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41D7ACD1-261F-46E2-AD7C-B55443653F5A}"/>
                </a:ext>
              </a:extLst>
            </p:cNvPr>
            <p:cNvSpPr txBox="1"/>
            <p:nvPr/>
          </p:nvSpPr>
          <p:spPr>
            <a:xfrm>
              <a:off x="5257800" y="2606943"/>
              <a:ext cx="1229376" cy="400110"/>
            </a:xfrm>
            <a:prstGeom prst="rect">
              <a:avLst/>
            </a:prstGeom>
            <a:noFill/>
          </p:spPr>
          <p:txBody>
            <a:bodyPr wrap="none" rtlCol="0">
              <a:spAutoFit/>
            </a:bodyPr>
            <a:lstStyle/>
            <a:p>
              <a:r>
                <a:rPr lang="en-US" sz="2000"/>
                <a:t>Text box 1</a:t>
              </a:r>
            </a:p>
          </p:txBody>
        </p:sp>
        <p:sp>
          <p:nvSpPr>
            <p:cNvPr id="14" name="TextBox 13">
              <a:extLst>
                <a:ext uri="{FF2B5EF4-FFF2-40B4-BE49-F238E27FC236}">
                  <a16:creationId xmlns:a16="http://schemas.microsoft.com/office/drawing/2014/main" id="{C6BFD611-8B84-49E9-9AF7-600638FE30AE}"/>
                </a:ext>
              </a:extLst>
            </p:cNvPr>
            <p:cNvSpPr txBox="1"/>
            <p:nvPr/>
          </p:nvSpPr>
          <p:spPr>
            <a:xfrm>
              <a:off x="8839200" y="2606943"/>
              <a:ext cx="1920206" cy="400110"/>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n-US" sz="2000"/>
                <a:t>Outlined</a:t>
              </a:r>
              <a:r>
                <a:rPr lang="en-US"/>
                <a:t> Text Box</a:t>
              </a:r>
            </a:p>
          </p:txBody>
        </p:sp>
        <p:cxnSp>
          <p:nvCxnSpPr>
            <p:cNvPr id="15" name="Straight Connector 14">
              <a:extLst>
                <a:ext uri="{FF2B5EF4-FFF2-40B4-BE49-F238E27FC236}">
                  <a16:creationId xmlns:a16="http://schemas.microsoft.com/office/drawing/2014/main" id="{EEC82D91-488E-4E1A-82B0-10ABA4B9E597}"/>
                </a:ext>
              </a:extLst>
            </p:cNvPr>
            <p:cNvCxnSpPr/>
            <p:nvPr/>
          </p:nvCxnSpPr>
          <p:spPr>
            <a:xfrm flipV="1">
              <a:off x="602984" y="3276600"/>
              <a:ext cx="9144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C2CE5654-6189-40ED-BD8C-C61235EAA5D9}"/>
                </a:ext>
              </a:extLst>
            </p:cNvPr>
            <p:cNvCxnSpPr/>
            <p:nvPr/>
          </p:nvCxnSpPr>
          <p:spPr>
            <a:xfrm>
              <a:off x="5257800" y="3610829"/>
              <a:ext cx="914400" cy="0"/>
            </a:xfrm>
            <a:prstGeom prst="straightConnector1">
              <a:avLst/>
            </a:prstGeom>
            <a:ln w="38100">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sp>
          <p:nvSpPr>
            <p:cNvPr id="17" name="Oval 16">
              <a:extLst>
                <a:ext uri="{FF2B5EF4-FFF2-40B4-BE49-F238E27FC236}">
                  <a16:creationId xmlns:a16="http://schemas.microsoft.com/office/drawing/2014/main" id="{69EFD6CF-E437-44EE-A616-A028A876DCC4}"/>
                </a:ext>
              </a:extLst>
            </p:cNvPr>
            <p:cNvSpPr/>
            <p:nvPr/>
          </p:nvSpPr>
          <p:spPr>
            <a:xfrm>
              <a:off x="5257800" y="4391880"/>
              <a:ext cx="762000" cy="6858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ysClr val="windowText" lastClr="000000"/>
                </a:solidFill>
              </a:endParaRPr>
            </a:p>
          </p:txBody>
        </p:sp>
        <p:cxnSp>
          <p:nvCxnSpPr>
            <p:cNvPr id="18" name="Straight Arrow Connector 17">
              <a:extLst>
                <a:ext uri="{FF2B5EF4-FFF2-40B4-BE49-F238E27FC236}">
                  <a16:creationId xmlns:a16="http://schemas.microsoft.com/office/drawing/2014/main" id="{00CF3755-3CA6-4320-BE01-4069C77CA0C5}"/>
                </a:ext>
              </a:extLst>
            </p:cNvPr>
            <p:cNvCxnSpPr/>
            <p:nvPr/>
          </p:nvCxnSpPr>
          <p:spPr>
            <a:xfrm>
              <a:off x="5257800" y="4068029"/>
              <a:ext cx="914400" cy="0"/>
            </a:xfrm>
            <a:prstGeom prst="straightConnector1">
              <a:avLst/>
            </a:prstGeom>
            <a:ln w="38100">
              <a:solidFill>
                <a:srgbClr val="FF0000"/>
              </a:solidFill>
              <a:tailEnd type="oval" w="lg" len="lg"/>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C3D64251-44F2-4F31-BBFE-D35D792AC405}"/>
                </a:ext>
              </a:extLst>
            </p:cNvPr>
            <p:cNvCxnSpPr/>
            <p:nvPr/>
          </p:nvCxnSpPr>
          <p:spPr>
            <a:xfrm flipV="1">
              <a:off x="5257800" y="3229829"/>
              <a:ext cx="9144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48F8E697-72CF-49D4-B59F-9B815737F65C}"/>
                </a:ext>
              </a:extLst>
            </p:cNvPr>
            <p:cNvSpPr/>
            <p:nvPr/>
          </p:nvSpPr>
          <p:spPr>
            <a:xfrm>
              <a:off x="8839200" y="5279738"/>
              <a:ext cx="685800" cy="685800"/>
            </a:xfrm>
            <a:prstGeom prst="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Arrow Connector 20">
              <a:extLst>
                <a:ext uri="{FF2B5EF4-FFF2-40B4-BE49-F238E27FC236}">
                  <a16:creationId xmlns:a16="http://schemas.microsoft.com/office/drawing/2014/main" id="{20CD504C-28ED-488B-8C7A-A21B82370428}"/>
                </a:ext>
              </a:extLst>
            </p:cNvPr>
            <p:cNvCxnSpPr/>
            <p:nvPr/>
          </p:nvCxnSpPr>
          <p:spPr>
            <a:xfrm>
              <a:off x="8839200" y="3632416"/>
              <a:ext cx="914400" cy="0"/>
            </a:xfrm>
            <a:prstGeom prst="straightConnector1">
              <a:avLst/>
            </a:prstGeom>
            <a:ln w="38100">
              <a:solidFill>
                <a:srgbClr val="FFFF00"/>
              </a:solidFill>
              <a:tailEnd type="triangle" w="lg" len="lg"/>
            </a:ln>
          </p:spPr>
          <p:style>
            <a:lnRef idx="1">
              <a:schemeClr val="accent1"/>
            </a:lnRef>
            <a:fillRef idx="0">
              <a:schemeClr val="accent1"/>
            </a:fillRef>
            <a:effectRef idx="0">
              <a:schemeClr val="accent1"/>
            </a:effectRef>
            <a:fontRef idx="minor">
              <a:schemeClr val="tx1"/>
            </a:fontRef>
          </p:style>
        </p:cxnSp>
        <p:sp>
          <p:nvSpPr>
            <p:cNvPr id="22" name="Oval 21">
              <a:extLst>
                <a:ext uri="{FF2B5EF4-FFF2-40B4-BE49-F238E27FC236}">
                  <a16:creationId xmlns:a16="http://schemas.microsoft.com/office/drawing/2014/main" id="{8F16AAAD-A5C6-4366-A860-DF326E7AC0A9}"/>
                </a:ext>
              </a:extLst>
            </p:cNvPr>
            <p:cNvSpPr/>
            <p:nvPr/>
          </p:nvSpPr>
          <p:spPr>
            <a:xfrm>
              <a:off x="8839200" y="4413467"/>
              <a:ext cx="762000" cy="685800"/>
            </a:xfrm>
            <a:prstGeom prst="ellipse">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ysClr val="windowText" lastClr="000000"/>
                </a:solidFill>
              </a:endParaRPr>
            </a:p>
          </p:txBody>
        </p:sp>
        <p:cxnSp>
          <p:nvCxnSpPr>
            <p:cNvPr id="23" name="Straight Arrow Connector 22">
              <a:extLst>
                <a:ext uri="{FF2B5EF4-FFF2-40B4-BE49-F238E27FC236}">
                  <a16:creationId xmlns:a16="http://schemas.microsoft.com/office/drawing/2014/main" id="{164BBFEC-5450-477C-AEA9-B16DFD4BF4AD}"/>
                </a:ext>
              </a:extLst>
            </p:cNvPr>
            <p:cNvCxnSpPr/>
            <p:nvPr/>
          </p:nvCxnSpPr>
          <p:spPr>
            <a:xfrm>
              <a:off x="8839200" y="4089616"/>
              <a:ext cx="914400" cy="0"/>
            </a:xfrm>
            <a:prstGeom prst="straightConnector1">
              <a:avLst/>
            </a:prstGeom>
            <a:ln w="38100">
              <a:solidFill>
                <a:srgbClr val="FFFF00"/>
              </a:solidFill>
              <a:tailEnd type="oval" w="lg" len="lg"/>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4FE2FB0-EA66-474C-9B1F-3C03B1587AE3}"/>
                </a:ext>
              </a:extLst>
            </p:cNvPr>
            <p:cNvCxnSpPr/>
            <p:nvPr/>
          </p:nvCxnSpPr>
          <p:spPr>
            <a:xfrm flipV="1">
              <a:off x="8839200" y="3251416"/>
              <a:ext cx="914400" cy="0"/>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73702436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A8ADFE8-C13D-40A5-BD5F-0F1A16CFF31B}"/>
              </a:ext>
            </a:extLst>
          </p:cNvPr>
          <p:cNvSpPr>
            <a:spLocks noGrp="1"/>
          </p:cNvSpPr>
          <p:nvPr>
            <p:ph type="title"/>
          </p:nvPr>
        </p:nvSpPr>
        <p:spPr/>
        <p:txBody>
          <a:bodyPr/>
          <a:lstStyle/>
          <a:p>
            <a:r>
              <a:rPr lang="en-US"/>
              <a:t>Approved Logos</a:t>
            </a:r>
          </a:p>
        </p:txBody>
      </p:sp>
      <p:sp>
        <p:nvSpPr>
          <p:cNvPr id="4" name="Slide Number Placeholder 3">
            <a:extLst>
              <a:ext uri="{FF2B5EF4-FFF2-40B4-BE49-F238E27FC236}">
                <a16:creationId xmlns:a16="http://schemas.microsoft.com/office/drawing/2014/main" id="{8B78E16D-4AD1-44B8-9681-5418B40F73A1}"/>
              </a:ext>
            </a:extLst>
          </p:cNvPr>
          <p:cNvSpPr>
            <a:spLocks noGrp="1"/>
          </p:cNvSpPr>
          <p:nvPr>
            <p:ph type="sldNum" sz="quarter" idx="4"/>
          </p:nvPr>
        </p:nvSpPr>
        <p:spPr/>
        <p:txBody>
          <a:bodyPr/>
          <a:lstStyle/>
          <a:p>
            <a:fld id="{6F1FABC0-072B-4F22-8F9B-95A9D10B0206}" type="slidenum">
              <a:rPr lang="en-US" smtClean="0"/>
              <a:pPr/>
              <a:t>42</a:t>
            </a:fld>
            <a:endParaRPr lang="en-US"/>
          </a:p>
        </p:txBody>
      </p:sp>
      <p:sp>
        <p:nvSpPr>
          <p:cNvPr id="2" name="Content Placeholder 1">
            <a:extLst>
              <a:ext uri="{FF2B5EF4-FFF2-40B4-BE49-F238E27FC236}">
                <a16:creationId xmlns:a16="http://schemas.microsoft.com/office/drawing/2014/main" id="{66EA222A-970D-49DE-8905-5690FCFEDCF9}"/>
              </a:ext>
            </a:extLst>
          </p:cNvPr>
          <p:cNvSpPr>
            <a:spLocks noGrp="1"/>
          </p:cNvSpPr>
          <p:nvPr>
            <p:ph sz="quarter" idx="11"/>
          </p:nvPr>
        </p:nvSpPr>
        <p:spPr/>
        <p:txBody>
          <a:bodyPr/>
          <a:lstStyle/>
          <a:p>
            <a:endParaRPr lang="en-US"/>
          </a:p>
        </p:txBody>
      </p:sp>
      <p:pic>
        <p:nvPicPr>
          <p:cNvPr id="7" name="Picture 6">
            <a:extLst>
              <a:ext uri="{FF2B5EF4-FFF2-40B4-BE49-F238E27FC236}">
                <a16:creationId xmlns:a16="http://schemas.microsoft.com/office/drawing/2014/main" id="{267DFDB3-07A6-49E5-A2D7-E0C64FD484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7289" y="1513727"/>
            <a:ext cx="2636515" cy="2952658"/>
          </a:xfrm>
          <a:prstGeom prst="rect">
            <a:avLst/>
          </a:prstGeom>
        </p:spPr>
      </p:pic>
      <p:pic>
        <p:nvPicPr>
          <p:cNvPr id="9" name="Picture 8">
            <a:extLst>
              <a:ext uri="{FF2B5EF4-FFF2-40B4-BE49-F238E27FC236}">
                <a16:creationId xmlns:a16="http://schemas.microsoft.com/office/drawing/2014/main" id="{C93885E9-F710-4001-8722-B7BF26FD7AC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73533" y="3529950"/>
            <a:ext cx="4936265" cy="766668"/>
          </a:xfrm>
          <a:prstGeom prst="rect">
            <a:avLst/>
          </a:prstGeom>
        </p:spPr>
      </p:pic>
      <p:pic>
        <p:nvPicPr>
          <p:cNvPr id="11" name="Picture 10">
            <a:extLst>
              <a:ext uri="{FF2B5EF4-FFF2-40B4-BE49-F238E27FC236}">
                <a16:creationId xmlns:a16="http://schemas.microsoft.com/office/drawing/2014/main" id="{F0D2C108-FE91-4B99-9B3D-DD29356F34E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32638" y="1725622"/>
            <a:ext cx="2912061" cy="2740763"/>
          </a:xfrm>
          <a:prstGeom prst="rect">
            <a:avLst/>
          </a:prstGeom>
        </p:spPr>
      </p:pic>
      <p:pic>
        <p:nvPicPr>
          <p:cNvPr id="13" name="Picture 12">
            <a:extLst>
              <a:ext uri="{FF2B5EF4-FFF2-40B4-BE49-F238E27FC236}">
                <a16:creationId xmlns:a16="http://schemas.microsoft.com/office/drawing/2014/main" id="{B2ADF13B-8848-4F5B-9848-140569C7869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40661" y="1621520"/>
            <a:ext cx="4909101" cy="1137059"/>
          </a:xfrm>
          <a:prstGeom prst="rect">
            <a:avLst/>
          </a:prstGeom>
        </p:spPr>
      </p:pic>
    </p:spTree>
    <p:extLst>
      <p:ext uri="{BB962C8B-B14F-4D97-AF65-F5344CB8AC3E}">
        <p14:creationId xmlns:p14="http://schemas.microsoft.com/office/powerpoint/2010/main" val="372573730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309BABA-22D3-40B8-B5AA-93F5EED38BAF}"/>
              </a:ext>
            </a:extLst>
          </p:cNvPr>
          <p:cNvSpPr>
            <a:spLocks noGrp="1"/>
          </p:cNvSpPr>
          <p:nvPr>
            <p:ph type="title"/>
          </p:nvPr>
        </p:nvSpPr>
        <p:spPr/>
        <p:txBody>
          <a:bodyPr/>
          <a:lstStyle/>
          <a:p>
            <a:r>
              <a:rPr lang="en-US"/>
              <a:t>Color Palette</a:t>
            </a:r>
          </a:p>
        </p:txBody>
      </p:sp>
      <p:sp>
        <p:nvSpPr>
          <p:cNvPr id="4" name="Slide Number Placeholder 3">
            <a:extLst>
              <a:ext uri="{FF2B5EF4-FFF2-40B4-BE49-F238E27FC236}">
                <a16:creationId xmlns:a16="http://schemas.microsoft.com/office/drawing/2014/main" id="{58BB47A7-9FB4-428F-A628-134CFC1D2960}"/>
              </a:ext>
            </a:extLst>
          </p:cNvPr>
          <p:cNvSpPr>
            <a:spLocks noGrp="1"/>
          </p:cNvSpPr>
          <p:nvPr>
            <p:ph type="sldNum" sz="quarter" idx="4"/>
          </p:nvPr>
        </p:nvSpPr>
        <p:spPr/>
        <p:txBody>
          <a:bodyPr/>
          <a:lstStyle/>
          <a:p>
            <a:fld id="{6F1FABC0-072B-4F22-8F9B-95A9D10B0206}" type="slidenum">
              <a:rPr lang="en-US" smtClean="0"/>
              <a:pPr/>
              <a:t>43</a:t>
            </a:fld>
            <a:endParaRPr lang="en-US"/>
          </a:p>
        </p:txBody>
      </p:sp>
      <p:sp>
        <p:nvSpPr>
          <p:cNvPr id="2" name="Content Placeholder 1">
            <a:extLst>
              <a:ext uri="{FF2B5EF4-FFF2-40B4-BE49-F238E27FC236}">
                <a16:creationId xmlns:a16="http://schemas.microsoft.com/office/drawing/2014/main" id="{E5F80B4F-176C-446D-A354-8FB91821F7BF}"/>
              </a:ext>
            </a:extLst>
          </p:cNvPr>
          <p:cNvSpPr>
            <a:spLocks noGrp="1"/>
          </p:cNvSpPr>
          <p:nvPr>
            <p:ph sz="quarter" idx="11"/>
          </p:nvPr>
        </p:nvSpPr>
        <p:spPr/>
        <p:txBody>
          <a:bodyPr/>
          <a:lstStyle/>
          <a:p>
            <a:endParaRPr lang="en-US"/>
          </a:p>
        </p:txBody>
      </p:sp>
      <p:pic>
        <p:nvPicPr>
          <p:cNvPr id="6" name="Content Placeholder 5">
            <a:extLst>
              <a:ext uri="{FF2B5EF4-FFF2-40B4-BE49-F238E27FC236}">
                <a16:creationId xmlns:a16="http://schemas.microsoft.com/office/drawing/2014/main" id="{7C64D978-25AB-44BB-AA81-5FCAF9B3A551}"/>
              </a:ext>
            </a:extLst>
          </p:cNvPr>
          <p:cNvPicPr>
            <a:picLocks noChangeAspect="1"/>
          </p:cNvPicPr>
          <p:nvPr/>
        </p:nvPicPr>
        <p:blipFill>
          <a:blip r:embed="rId3"/>
          <a:stretch>
            <a:fillRect/>
          </a:stretch>
        </p:blipFill>
        <p:spPr>
          <a:xfrm>
            <a:off x="2541421" y="1690688"/>
            <a:ext cx="7290682" cy="3955834"/>
          </a:xfrm>
          <a:prstGeom prst="rect">
            <a:avLst/>
          </a:prstGeom>
        </p:spPr>
      </p:pic>
    </p:spTree>
    <p:extLst>
      <p:ext uri="{BB962C8B-B14F-4D97-AF65-F5344CB8AC3E}">
        <p14:creationId xmlns:p14="http://schemas.microsoft.com/office/powerpoint/2010/main" val="415391876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2BAD84F-C227-4BAD-99CF-6B91C8F96DF2}"/>
              </a:ext>
            </a:extLst>
          </p:cNvPr>
          <p:cNvSpPr>
            <a:spLocks noGrp="1"/>
          </p:cNvSpPr>
          <p:nvPr>
            <p:ph type="title"/>
          </p:nvPr>
        </p:nvSpPr>
        <p:spPr/>
        <p:txBody>
          <a:bodyPr/>
          <a:lstStyle/>
          <a:p>
            <a:r>
              <a:rPr lang="en-US"/>
              <a:t>APA Tables</a:t>
            </a:r>
          </a:p>
        </p:txBody>
      </p:sp>
      <p:sp>
        <p:nvSpPr>
          <p:cNvPr id="4" name="Slide Number Placeholder 3">
            <a:extLst>
              <a:ext uri="{FF2B5EF4-FFF2-40B4-BE49-F238E27FC236}">
                <a16:creationId xmlns:a16="http://schemas.microsoft.com/office/drawing/2014/main" id="{CA8FC5C1-88B4-416E-82E6-BF8E9A369D21}"/>
              </a:ext>
            </a:extLst>
          </p:cNvPr>
          <p:cNvSpPr>
            <a:spLocks noGrp="1"/>
          </p:cNvSpPr>
          <p:nvPr>
            <p:ph type="sldNum" sz="quarter" idx="4"/>
          </p:nvPr>
        </p:nvSpPr>
        <p:spPr/>
        <p:txBody>
          <a:bodyPr/>
          <a:lstStyle/>
          <a:p>
            <a:fld id="{6F1FABC0-072B-4F22-8F9B-95A9D10B0206}" type="slidenum">
              <a:rPr lang="en-US" smtClean="0"/>
              <a:pPr/>
              <a:t>44</a:t>
            </a:fld>
            <a:endParaRPr lang="en-US"/>
          </a:p>
        </p:txBody>
      </p:sp>
      <p:sp>
        <p:nvSpPr>
          <p:cNvPr id="2" name="Content Placeholder 1">
            <a:extLst>
              <a:ext uri="{FF2B5EF4-FFF2-40B4-BE49-F238E27FC236}">
                <a16:creationId xmlns:a16="http://schemas.microsoft.com/office/drawing/2014/main" id="{75737BA5-843B-4E23-AB3E-0B215BC9A91F}"/>
              </a:ext>
            </a:extLst>
          </p:cNvPr>
          <p:cNvSpPr>
            <a:spLocks noGrp="1"/>
          </p:cNvSpPr>
          <p:nvPr>
            <p:ph sz="quarter" idx="11"/>
          </p:nvPr>
        </p:nvSpPr>
        <p:spPr/>
        <p:txBody>
          <a:bodyPr/>
          <a:lstStyle/>
          <a:p>
            <a:endParaRPr lang="en-US"/>
          </a:p>
        </p:txBody>
      </p:sp>
      <p:graphicFrame>
        <p:nvGraphicFramePr>
          <p:cNvPr id="6" name="Content Placeholder 4">
            <a:extLst>
              <a:ext uri="{FF2B5EF4-FFF2-40B4-BE49-F238E27FC236}">
                <a16:creationId xmlns:a16="http://schemas.microsoft.com/office/drawing/2014/main" id="{4CD382D0-1E0E-46FD-91E7-CF1B379B6F67}"/>
              </a:ext>
            </a:extLst>
          </p:cNvPr>
          <p:cNvGraphicFramePr>
            <a:graphicFrameLocks/>
          </p:cNvGraphicFramePr>
          <p:nvPr>
            <p:extLst>
              <p:ext uri="{D42A27DB-BD31-4B8C-83A1-F6EECF244321}">
                <p14:modId xmlns:p14="http://schemas.microsoft.com/office/powerpoint/2010/main" val="1650835874"/>
              </p:ext>
            </p:extLst>
          </p:nvPr>
        </p:nvGraphicFramePr>
        <p:xfrm>
          <a:off x="802574" y="1324510"/>
          <a:ext cx="10515600" cy="1854200"/>
        </p:xfrm>
        <a:graphic>
          <a:graphicData uri="http://schemas.openxmlformats.org/drawingml/2006/table">
            <a:tbl>
              <a:tblPr firstRow="1" bandRow="1">
                <a:tableStyleId>{5C22544A-7EE6-4342-B048-85BDC9FD1C3A}</a:tableStyleId>
              </a:tblPr>
              <a:tblGrid>
                <a:gridCol w="2103120">
                  <a:extLst>
                    <a:ext uri="{9D8B030D-6E8A-4147-A177-3AD203B41FA5}">
                      <a16:colId xmlns:a16="http://schemas.microsoft.com/office/drawing/2014/main" val="690333102"/>
                    </a:ext>
                  </a:extLst>
                </a:gridCol>
                <a:gridCol w="2103120">
                  <a:extLst>
                    <a:ext uri="{9D8B030D-6E8A-4147-A177-3AD203B41FA5}">
                      <a16:colId xmlns:a16="http://schemas.microsoft.com/office/drawing/2014/main" val="2059716867"/>
                    </a:ext>
                  </a:extLst>
                </a:gridCol>
                <a:gridCol w="2103120">
                  <a:extLst>
                    <a:ext uri="{9D8B030D-6E8A-4147-A177-3AD203B41FA5}">
                      <a16:colId xmlns:a16="http://schemas.microsoft.com/office/drawing/2014/main" val="1424010595"/>
                    </a:ext>
                  </a:extLst>
                </a:gridCol>
                <a:gridCol w="2103120">
                  <a:extLst>
                    <a:ext uri="{9D8B030D-6E8A-4147-A177-3AD203B41FA5}">
                      <a16:colId xmlns:a16="http://schemas.microsoft.com/office/drawing/2014/main" val="3704246457"/>
                    </a:ext>
                  </a:extLst>
                </a:gridCol>
                <a:gridCol w="2103120">
                  <a:extLst>
                    <a:ext uri="{9D8B030D-6E8A-4147-A177-3AD203B41FA5}">
                      <a16:colId xmlns:a16="http://schemas.microsoft.com/office/drawing/2014/main" val="619201331"/>
                    </a:ext>
                  </a:extLst>
                </a:gridCol>
              </a:tblGrid>
              <a:tr h="370840">
                <a:tc>
                  <a:txBody>
                    <a:bodyPr/>
                    <a:lstStyle/>
                    <a:p>
                      <a:r>
                        <a:rPr lang="en-US" b="0">
                          <a:solidFill>
                            <a:schemeClr val="tx1"/>
                          </a:solidFill>
                        </a:rPr>
                        <a:t>Category 1</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b="0">
                          <a:solidFill>
                            <a:schemeClr val="tx1"/>
                          </a:solidFill>
                        </a:rPr>
                        <a:t>Category 2</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b="0">
                          <a:solidFill>
                            <a:schemeClr val="tx1"/>
                          </a:solidFill>
                        </a:rPr>
                        <a:t>Category 3</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b="0">
                          <a:solidFill>
                            <a:schemeClr val="tx1"/>
                          </a:solidFill>
                        </a:rPr>
                        <a:t>Category 4</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b="0">
                          <a:solidFill>
                            <a:schemeClr val="tx1"/>
                          </a:solidFill>
                        </a:rPr>
                        <a:t>Category 5</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187362100"/>
                  </a:ext>
                </a:extLst>
              </a:tr>
              <a:tr h="370840">
                <a:tc>
                  <a:txBody>
                    <a:bodyPr/>
                    <a:lstStyle/>
                    <a:p>
                      <a:r>
                        <a:rPr lang="en-US">
                          <a:solidFill>
                            <a:schemeClr val="tx1"/>
                          </a:solidFill>
                        </a:rPr>
                        <a:t>Item</a:t>
                      </a:r>
                      <a:r>
                        <a:rPr lang="en-US" baseline="0">
                          <a:solidFill>
                            <a:schemeClr val="tx1"/>
                          </a:solidFill>
                        </a:rPr>
                        <a:t> 1</a:t>
                      </a:r>
                      <a:endParaRPr lang="en-US">
                        <a:solidFill>
                          <a:schemeClr val="tx1"/>
                        </a:solidFill>
                      </a:endParaRPr>
                    </a:p>
                  </a:txBody>
                  <a:tcPr>
                    <a:lnT w="12700" cap="flat" cmpd="sng" algn="ctr">
                      <a:solidFill>
                        <a:schemeClr val="tx1"/>
                      </a:solidFill>
                      <a:prstDash val="solid"/>
                      <a:round/>
                      <a:headEnd type="none" w="med" len="med"/>
                      <a:tailEnd type="none" w="med" len="med"/>
                    </a:lnT>
                    <a:noFill/>
                  </a:tcPr>
                </a:tc>
                <a:tc>
                  <a:txBody>
                    <a:bodyPr/>
                    <a:lstStyle/>
                    <a:p>
                      <a:pPr algn="ctr"/>
                      <a:endParaRPr lang="en-US">
                        <a:solidFill>
                          <a:schemeClr val="tx1"/>
                        </a:solidFill>
                      </a:endParaRPr>
                    </a:p>
                  </a:txBody>
                  <a:tcPr>
                    <a:lnT w="12700" cap="flat" cmpd="sng" algn="ctr">
                      <a:solidFill>
                        <a:schemeClr val="tx1"/>
                      </a:solidFill>
                      <a:prstDash val="solid"/>
                      <a:round/>
                      <a:headEnd type="none" w="med" len="med"/>
                      <a:tailEnd type="none" w="med" len="med"/>
                    </a:lnT>
                    <a:noFill/>
                  </a:tcPr>
                </a:tc>
                <a:tc>
                  <a:txBody>
                    <a:bodyPr/>
                    <a:lstStyle/>
                    <a:p>
                      <a:pPr algn="ctr"/>
                      <a:endParaRPr lang="en-US">
                        <a:solidFill>
                          <a:schemeClr val="tx1"/>
                        </a:solidFill>
                      </a:endParaRPr>
                    </a:p>
                  </a:txBody>
                  <a:tcPr>
                    <a:lnT w="12700" cap="flat" cmpd="sng" algn="ctr">
                      <a:solidFill>
                        <a:schemeClr val="tx1"/>
                      </a:solidFill>
                      <a:prstDash val="solid"/>
                      <a:round/>
                      <a:headEnd type="none" w="med" len="med"/>
                      <a:tailEnd type="none" w="med" len="med"/>
                    </a:lnT>
                    <a:noFill/>
                  </a:tcPr>
                </a:tc>
                <a:tc>
                  <a:txBody>
                    <a:bodyPr/>
                    <a:lstStyle/>
                    <a:p>
                      <a:pPr algn="ctr"/>
                      <a:endParaRPr lang="en-US">
                        <a:solidFill>
                          <a:schemeClr val="tx1"/>
                        </a:solidFill>
                      </a:endParaRPr>
                    </a:p>
                  </a:txBody>
                  <a:tcPr>
                    <a:lnT w="12700" cap="flat" cmpd="sng" algn="ctr">
                      <a:solidFill>
                        <a:schemeClr val="tx1"/>
                      </a:solidFill>
                      <a:prstDash val="solid"/>
                      <a:round/>
                      <a:headEnd type="none" w="med" len="med"/>
                      <a:tailEnd type="none" w="med" len="med"/>
                    </a:lnT>
                    <a:noFill/>
                  </a:tcPr>
                </a:tc>
                <a:tc>
                  <a:txBody>
                    <a:bodyPr/>
                    <a:lstStyle/>
                    <a:p>
                      <a:pPr algn="ctr"/>
                      <a:endParaRPr lang="en-US">
                        <a:solidFill>
                          <a:schemeClr val="tx1"/>
                        </a:solidFill>
                      </a:endParaRPr>
                    </a:p>
                  </a:txBody>
                  <a:tcP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2864693538"/>
                  </a:ext>
                </a:extLst>
              </a:tr>
              <a:tr h="370840">
                <a:tc>
                  <a:txBody>
                    <a:bodyPr/>
                    <a:lstStyle/>
                    <a:p>
                      <a:r>
                        <a:rPr lang="en-US">
                          <a:solidFill>
                            <a:schemeClr val="tx1"/>
                          </a:solidFill>
                        </a:rPr>
                        <a:t>Item 2</a:t>
                      </a:r>
                    </a:p>
                  </a:txBody>
                  <a:tcPr>
                    <a:noFill/>
                  </a:tcPr>
                </a:tc>
                <a:tc>
                  <a:txBody>
                    <a:bodyPr/>
                    <a:lstStyle/>
                    <a:p>
                      <a:pPr algn="ctr"/>
                      <a:endParaRPr lang="en-US">
                        <a:solidFill>
                          <a:schemeClr val="tx1"/>
                        </a:solidFill>
                      </a:endParaRPr>
                    </a:p>
                  </a:txBody>
                  <a:tcPr>
                    <a:noFill/>
                  </a:tcPr>
                </a:tc>
                <a:tc>
                  <a:txBody>
                    <a:bodyPr/>
                    <a:lstStyle/>
                    <a:p>
                      <a:pPr algn="ctr"/>
                      <a:endParaRPr lang="en-US">
                        <a:solidFill>
                          <a:schemeClr val="tx1"/>
                        </a:solidFill>
                      </a:endParaRPr>
                    </a:p>
                  </a:txBody>
                  <a:tcPr>
                    <a:noFill/>
                  </a:tcPr>
                </a:tc>
                <a:tc>
                  <a:txBody>
                    <a:bodyPr/>
                    <a:lstStyle/>
                    <a:p>
                      <a:pPr algn="ctr"/>
                      <a:endParaRPr lang="en-US">
                        <a:solidFill>
                          <a:schemeClr val="tx1"/>
                        </a:solidFill>
                      </a:endParaRPr>
                    </a:p>
                  </a:txBody>
                  <a:tcPr>
                    <a:noFill/>
                  </a:tcPr>
                </a:tc>
                <a:tc>
                  <a:txBody>
                    <a:bodyPr/>
                    <a:lstStyle/>
                    <a:p>
                      <a:pPr algn="ctr"/>
                      <a:endParaRPr lang="en-US">
                        <a:solidFill>
                          <a:schemeClr val="tx1"/>
                        </a:solidFill>
                      </a:endParaRPr>
                    </a:p>
                  </a:txBody>
                  <a:tcPr>
                    <a:noFill/>
                  </a:tcPr>
                </a:tc>
                <a:extLst>
                  <a:ext uri="{0D108BD9-81ED-4DB2-BD59-A6C34878D82A}">
                    <a16:rowId xmlns:a16="http://schemas.microsoft.com/office/drawing/2014/main" val="2120248588"/>
                  </a:ext>
                </a:extLst>
              </a:tr>
              <a:tr h="370840">
                <a:tc>
                  <a:txBody>
                    <a:bodyPr/>
                    <a:lstStyle/>
                    <a:p>
                      <a:r>
                        <a:rPr lang="en-US">
                          <a:solidFill>
                            <a:schemeClr val="tx1"/>
                          </a:solidFill>
                        </a:rPr>
                        <a:t>Item 3</a:t>
                      </a:r>
                    </a:p>
                  </a:txBody>
                  <a:tcPr>
                    <a:noFill/>
                  </a:tcPr>
                </a:tc>
                <a:tc>
                  <a:txBody>
                    <a:bodyPr/>
                    <a:lstStyle/>
                    <a:p>
                      <a:pPr algn="ctr"/>
                      <a:endParaRPr lang="en-US">
                        <a:solidFill>
                          <a:schemeClr val="tx1"/>
                        </a:solidFill>
                      </a:endParaRPr>
                    </a:p>
                  </a:txBody>
                  <a:tcPr>
                    <a:noFill/>
                  </a:tcPr>
                </a:tc>
                <a:tc>
                  <a:txBody>
                    <a:bodyPr/>
                    <a:lstStyle/>
                    <a:p>
                      <a:pPr algn="ctr"/>
                      <a:endParaRPr lang="en-US">
                        <a:solidFill>
                          <a:schemeClr val="tx1"/>
                        </a:solidFill>
                      </a:endParaRPr>
                    </a:p>
                  </a:txBody>
                  <a:tcPr>
                    <a:noFill/>
                  </a:tcPr>
                </a:tc>
                <a:tc>
                  <a:txBody>
                    <a:bodyPr/>
                    <a:lstStyle/>
                    <a:p>
                      <a:pPr algn="ctr"/>
                      <a:endParaRPr lang="en-US">
                        <a:solidFill>
                          <a:schemeClr val="tx1"/>
                        </a:solidFill>
                      </a:endParaRPr>
                    </a:p>
                  </a:txBody>
                  <a:tcPr>
                    <a:noFill/>
                  </a:tcPr>
                </a:tc>
                <a:tc>
                  <a:txBody>
                    <a:bodyPr/>
                    <a:lstStyle/>
                    <a:p>
                      <a:pPr algn="ctr"/>
                      <a:endParaRPr lang="en-US">
                        <a:solidFill>
                          <a:schemeClr val="tx1"/>
                        </a:solidFill>
                      </a:endParaRPr>
                    </a:p>
                  </a:txBody>
                  <a:tcPr>
                    <a:noFill/>
                  </a:tcPr>
                </a:tc>
                <a:extLst>
                  <a:ext uri="{0D108BD9-81ED-4DB2-BD59-A6C34878D82A}">
                    <a16:rowId xmlns:a16="http://schemas.microsoft.com/office/drawing/2014/main" val="1687095140"/>
                  </a:ext>
                </a:extLst>
              </a:tr>
              <a:tr h="370840">
                <a:tc>
                  <a:txBody>
                    <a:bodyPr/>
                    <a:lstStyle/>
                    <a:p>
                      <a:r>
                        <a:rPr lang="en-US">
                          <a:solidFill>
                            <a:schemeClr val="tx1"/>
                          </a:solidFill>
                        </a:rPr>
                        <a:t>Item 4</a:t>
                      </a:r>
                    </a:p>
                  </a:txBody>
                  <a:tcPr>
                    <a:lnB w="12700" cap="flat" cmpd="sng" algn="ctr">
                      <a:solidFill>
                        <a:schemeClr val="tx1"/>
                      </a:solidFill>
                      <a:prstDash val="solid"/>
                      <a:round/>
                      <a:headEnd type="none" w="med" len="med"/>
                      <a:tailEnd type="none" w="med" len="med"/>
                    </a:lnB>
                    <a:noFill/>
                  </a:tcPr>
                </a:tc>
                <a:tc>
                  <a:txBody>
                    <a:bodyPr/>
                    <a:lstStyle/>
                    <a:p>
                      <a:pPr algn="ctr"/>
                      <a:endParaRPr lang="en-US">
                        <a:solidFill>
                          <a:schemeClr val="tx1"/>
                        </a:solidFill>
                      </a:endParaRPr>
                    </a:p>
                  </a:txBody>
                  <a:tcPr>
                    <a:lnB w="12700" cap="flat" cmpd="sng" algn="ctr">
                      <a:solidFill>
                        <a:schemeClr val="tx1"/>
                      </a:solidFill>
                      <a:prstDash val="solid"/>
                      <a:round/>
                      <a:headEnd type="none" w="med" len="med"/>
                      <a:tailEnd type="none" w="med" len="med"/>
                    </a:lnB>
                    <a:noFill/>
                  </a:tcPr>
                </a:tc>
                <a:tc>
                  <a:txBody>
                    <a:bodyPr/>
                    <a:lstStyle/>
                    <a:p>
                      <a:pPr algn="ctr"/>
                      <a:endParaRPr lang="en-US">
                        <a:solidFill>
                          <a:schemeClr val="tx1"/>
                        </a:solidFill>
                      </a:endParaRPr>
                    </a:p>
                  </a:txBody>
                  <a:tcPr>
                    <a:lnB w="12700" cap="flat" cmpd="sng" algn="ctr">
                      <a:solidFill>
                        <a:schemeClr val="tx1"/>
                      </a:solidFill>
                      <a:prstDash val="solid"/>
                      <a:round/>
                      <a:headEnd type="none" w="med" len="med"/>
                      <a:tailEnd type="none" w="med" len="med"/>
                    </a:lnB>
                    <a:noFill/>
                  </a:tcPr>
                </a:tc>
                <a:tc>
                  <a:txBody>
                    <a:bodyPr/>
                    <a:lstStyle/>
                    <a:p>
                      <a:pPr algn="ctr"/>
                      <a:endParaRPr lang="en-US">
                        <a:solidFill>
                          <a:schemeClr val="tx1"/>
                        </a:solidFill>
                      </a:endParaRPr>
                    </a:p>
                  </a:txBody>
                  <a:tcPr>
                    <a:lnB w="12700" cap="flat" cmpd="sng" algn="ctr">
                      <a:solidFill>
                        <a:schemeClr val="tx1"/>
                      </a:solidFill>
                      <a:prstDash val="solid"/>
                      <a:round/>
                      <a:headEnd type="none" w="med" len="med"/>
                      <a:tailEnd type="none" w="med" len="med"/>
                    </a:lnB>
                    <a:noFill/>
                  </a:tcPr>
                </a:tc>
                <a:tc>
                  <a:txBody>
                    <a:bodyPr/>
                    <a:lstStyle/>
                    <a:p>
                      <a:pPr algn="ctr"/>
                      <a:endParaRPr lang="en-US">
                        <a:solidFill>
                          <a:schemeClr val="tx1"/>
                        </a:solidFill>
                      </a:endParaRPr>
                    </a:p>
                  </a:txBody>
                  <a:tcP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874463576"/>
                  </a:ext>
                </a:extLst>
              </a:tr>
            </a:tbl>
          </a:graphicData>
        </a:graphic>
      </p:graphicFrame>
      <p:graphicFrame>
        <p:nvGraphicFramePr>
          <p:cNvPr id="7" name="Content Placeholder 4">
            <a:extLst>
              <a:ext uri="{FF2B5EF4-FFF2-40B4-BE49-F238E27FC236}">
                <a16:creationId xmlns:a16="http://schemas.microsoft.com/office/drawing/2014/main" id="{79DDD356-6059-40C6-8BEF-CB17C06086B3}"/>
              </a:ext>
            </a:extLst>
          </p:cNvPr>
          <p:cNvGraphicFramePr>
            <a:graphicFrameLocks/>
          </p:cNvGraphicFramePr>
          <p:nvPr>
            <p:extLst>
              <p:ext uri="{D42A27DB-BD31-4B8C-83A1-F6EECF244321}">
                <p14:modId xmlns:p14="http://schemas.microsoft.com/office/powerpoint/2010/main" val="3725735357"/>
              </p:ext>
            </p:extLst>
          </p:nvPr>
        </p:nvGraphicFramePr>
        <p:xfrm>
          <a:off x="838200" y="3632004"/>
          <a:ext cx="10515600" cy="2250440"/>
        </p:xfrm>
        <a:graphic>
          <a:graphicData uri="http://schemas.openxmlformats.org/drawingml/2006/table">
            <a:tbl>
              <a:tblPr firstRow="1" bandRow="1">
                <a:tableStyleId>{5C22544A-7EE6-4342-B048-85BDC9FD1C3A}</a:tableStyleId>
              </a:tblPr>
              <a:tblGrid>
                <a:gridCol w="2048132">
                  <a:extLst>
                    <a:ext uri="{9D8B030D-6E8A-4147-A177-3AD203B41FA5}">
                      <a16:colId xmlns:a16="http://schemas.microsoft.com/office/drawing/2014/main" val="690333102"/>
                    </a:ext>
                  </a:extLst>
                </a:gridCol>
                <a:gridCol w="2048132">
                  <a:extLst>
                    <a:ext uri="{9D8B030D-6E8A-4147-A177-3AD203B41FA5}">
                      <a16:colId xmlns:a16="http://schemas.microsoft.com/office/drawing/2014/main" val="2059716867"/>
                    </a:ext>
                  </a:extLst>
                </a:gridCol>
                <a:gridCol w="2048132">
                  <a:extLst>
                    <a:ext uri="{9D8B030D-6E8A-4147-A177-3AD203B41FA5}">
                      <a16:colId xmlns:a16="http://schemas.microsoft.com/office/drawing/2014/main" val="1424010595"/>
                    </a:ext>
                  </a:extLst>
                </a:gridCol>
                <a:gridCol w="274940">
                  <a:extLst>
                    <a:ext uri="{9D8B030D-6E8A-4147-A177-3AD203B41FA5}">
                      <a16:colId xmlns:a16="http://schemas.microsoft.com/office/drawing/2014/main" val="3163210236"/>
                    </a:ext>
                  </a:extLst>
                </a:gridCol>
                <a:gridCol w="2048132">
                  <a:extLst>
                    <a:ext uri="{9D8B030D-6E8A-4147-A177-3AD203B41FA5}">
                      <a16:colId xmlns:a16="http://schemas.microsoft.com/office/drawing/2014/main" val="3704246457"/>
                    </a:ext>
                  </a:extLst>
                </a:gridCol>
                <a:gridCol w="2048132">
                  <a:extLst>
                    <a:ext uri="{9D8B030D-6E8A-4147-A177-3AD203B41FA5}">
                      <a16:colId xmlns:a16="http://schemas.microsoft.com/office/drawing/2014/main" val="619201331"/>
                    </a:ext>
                  </a:extLst>
                </a:gridCol>
              </a:tblGrid>
              <a:tr h="213360">
                <a:tc>
                  <a:txBody>
                    <a:bodyPr/>
                    <a:lstStyle/>
                    <a:p>
                      <a:endParaRPr lang="en-US" b="0">
                        <a:solidFill>
                          <a:schemeClr val="tx1"/>
                        </a:solidFill>
                      </a:endParaRPr>
                    </a:p>
                  </a:txBody>
                  <a:tcP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gridSpan="2">
                  <a:txBody>
                    <a:bodyPr/>
                    <a:lstStyle/>
                    <a:p>
                      <a:pPr algn="ctr"/>
                      <a:r>
                        <a:rPr lang="en-US" b="0">
                          <a:solidFill>
                            <a:schemeClr val="tx1"/>
                          </a:solidFill>
                        </a:rPr>
                        <a:t>Category 2</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b="0">
                        <a:solidFill>
                          <a:schemeClr val="tx1"/>
                        </a:solidFill>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b="0">
                        <a:solidFill>
                          <a:schemeClr val="tx1"/>
                        </a:solidFill>
                      </a:endParaRPr>
                    </a:p>
                  </a:txBody>
                  <a:tcP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gridSpan="2">
                  <a:txBody>
                    <a:bodyPr/>
                    <a:lstStyle/>
                    <a:p>
                      <a:pPr algn="ctr"/>
                      <a:r>
                        <a:rPr lang="en-US" b="0">
                          <a:solidFill>
                            <a:schemeClr val="tx1"/>
                          </a:solidFill>
                        </a:rPr>
                        <a:t>Category 3</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b="0">
                        <a:solidFill>
                          <a:schemeClr val="tx1"/>
                        </a:solidFill>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687998338"/>
                  </a:ext>
                </a:extLst>
              </a:tr>
              <a:tr h="213360">
                <a:tc>
                  <a:txBody>
                    <a:bodyPr/>
                    <a:lstStyle/>
                    <a:p>
                      <a:r>
                        <a:rPr lang="en-US" b="0">
                          <a:solidFill>
                            <a:schemeClr val="tx1"/>
                          </a:solidFill>
                        </a:rPr>
                        <a:t>Category 1</a:t>
                      </a:r>
                    </a:p>
                  </a:txBody>
                  <a:tcP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b="0">
                          <a:solidFill>
                            <a:schemeClr val="tx1"/>
                          </a:solidFill>
                        </a:rPr>
                        <a:t>subcategory 1</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b="0">
                          <a:solidFill>
                            <a:schemeClr val="tx1"/>
                          </a:solidFill>
                        </a:rPr>
                        <a:t>subcategory 2</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b="0">
                        <a:solidFill>
                          <a:schemeClr val="tx1"/>
                        </a:solidFill>
                      </a:endParaRPr>
                    </a:p>
                  </a:txBody>
                  <a:tcP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b="0">
                          <a:solidFill>
                            <a:schemeClr val="tx1"/>
                          </a:solidFill>
                        </a:rPr>
                        <a:t>subcategory 1</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b="0">
                          <a:solidFill>
                            <a:schemeClr val="tx1"/>
                          </a:solidFill>
                        </a:rPr>
                        <a:t>subcategory 2</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187362100"/>
                  </a:ext>
                </a:extLst>
              </a:tr>
              <a:tr h="411480">
                <a:tc>
                  <a:txBody>
                    <a:bodyPr/>
                    <a:lstStyle/>
                    <a:p>
                      <a:r>
                        <a:rPr lang="en-US">
                          <a:solidFill>
                            <a:schemeClr val="tx1"/>
                          </a:solidFill>
                        </a:rPr>
                        <a:t>Item</a:t>
                      </a:r>
                      <a:r>
                        <a:rPr lang="en-US" baseline="0">
                          <a:solidFill>
                            <a:schemeClr val="tx1"/>
                          </a:solidFill>
                        </a:rPr>
                        <a:t> 1</a:t>
                      </a:r>
                      <a:endParaRPr lang="en-US">
                        <a:solidFill>
                          <a:schemeClr val="tx1"/>
                        </a:solidFill>
                      </a:endParaRPr>
                    </a:p>
                  </a:txBody>
                  <a:tcPr>
                    <a:lnT w="12700" cap="flat" cmpd="sng" algn="ctr">
                      <a:solidFill>
                        <a:schemeClr val="tx1"/>
                      </a:solidFill>
                      <a:prstDash val="solid"/>
                      <a:round/>
                      <a:headEnd type="none" w="med" len="med"/>
                      <a:tailEnd type="none" w="med" len="med"/>
                    </a:lnT>
                    <a:noFill/>
                  </a:tcPr>
                </a:tc>
                <a:tc>
                  <a:txBody>
                    <a:bodyPr/>
                    <a:lstStyle/>
                    <a:p>
                      <a:pPr algn="ctr"/>
                      <a:endParaRPr lang="en-US">
                        <a:solidFill>
                          <a:schemeClr val="tx1"/>
                        </a:solidFill>
                      </a:endParaRPr>
                    </a:p>
                  </a:txBody>
                  <a:tcPr>
                    <a:lnT w="12700" cap="flat" cmpd="sng" algn="ctr">
                      <a:solidFill>
                        <a:schemeClr val="tx1"/>
                      </a:solidFill>
                      <a:prstDash val="solid"/>
                      <a:round/>
                      <a:headEnd type="none" w="med" len="med"/>
                      <a:tailEnd type="none" w="med" len="med"/>
                    </a:lnT>
                    <a:noFill/>
                  </a:tcPr>
                </a:tc>
                <a:tc>
                  <a:txBody>
                    <a:bodyPr/>
                    <a:lstStyle/>
                    <a:p>
                      <a:pPr algn="ctr"/>
                      <a:endParaRPr lang="en-US">
                        <a:solidFill>
                          <a:schemeClr val="tx1"/>
                        </a:solidFill>
                      </a:endParaRPr>
                    </a:p>
                  </a:txBody>
                  <a:tcPr>
                    <a:lnT w="12700" cap="flat" cmpd="sng" algn="ctr">
                      <a:solidFill>
                        <a:schemeClr val="tx1"/>
                      </a:solidFill>
                      <a:prstDash val="solid"/>
                      <a:round/>
                      <a:headEnd type="none" w="med" len="med"/>
                      <a:tailEnd type="none" w="med" len="med"/>
                    </a:lnT>
                    <a:noFill/>
                  </a:tcPr>
                </a:tc>
                <a:tc>
                  <a:txBody>
                    <a:bodyPr/>
                    <a:lstStyle/>
                    <a:p>
                      <a:pPr algn="ctr"/>
                      <a:endParaRPr lang="en-US">
                        <a:solidFill>
                          <a:schemeClr val="tx1"/>
                        </a:solidFill>
                      </a:endParaRPr>
                    </a:p>
                  </a:txBody>
                  <a:tcPr>
                    <a:lnT w="12700" cap="flat" cmpd="sng" algn="ctr">
                      <a:solidFill>
                        <a:schemeClr val="tx1"/>
                      </a:solidFill>
                      <a:prstDash val="solid"/>
                      <a:round/>
                      <a:headEnd type="none" w="med" len="med"/>
                      <a:tailEnd type="none" w="med" len="med"/>
                    </a:lnT>
                    <a:noFill/>
                  </a:tcPr>
                </a:tc>
                <a:tc>
                  <a:txBody>
                    <a:bodyPr/>
                    <a:lstStyle/>
                    <a:p>
                      <a:pPr algn="ctr"/>
                      <a:endParaRPr lang="en-US">
                        <a:solidFill>
                          <a:schemeClr val="tx1"/>
                        </a:solidFill>
                      </a:endParaRPr>
                    </a:p>
                  </a:txBody>
                  <a:tcPr>
                    <a:lnT w="12700" cap="flat" cmpd="sng" algn="ctr">
                      <a:solidFill>
                        <a:schemeClr val="tx1"/>
                      </a:solidFill>
                      <a:prstDash val="solid"/>
                      <a:round/>
                      <a:headEnd type="none" w="med" len="med"/>
                      <a:tailEnd type="none" w="med" len="med"/>
                    </a:lnT>
                    <a:noFill/>
                  </a:tcPr>
                </a:tc>
                <a:tc>
                  <a:txBody>
                    <a:bodyPr/>
                    <a:lstStyle/>
                    <a:p>
                      <a:pPr algn="ctr"/>
                      <a:endParaRPr lang="en-US">
                        <a:solidFill>
                          <a:schemeClr val="tx1"/>
                        </a:solidFill>
                      </a:endParaRPr>
                    </a:p>
                  </a:txBody>
                  <a:tcP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2864693538"/>
                  </a:ext>
                </a:extLst>
              </a:tr>
              <a:tr h="370840">
                <a:tc>
                  <a:txBody>
                    <a:bodyPr/>
                    <a:lstStyle/>
                    <a:p>
                      <a:r>
                        <a:rPr lang="en-US">
                          <a:solidFill>
                            <a:schemeClr val="tx1"/>
                          </a:solidFill>
                        </a:rPr>
                        <a:t>Item 2</a:t>
                      </a:r>
                    </a:p>
                  </a:txBody>
                  <a:tcPr>
                    <a:noFill/>
                  </a:tcPr>
                </a:tc>
                <a:tc>
                  <a:txBody>
                    <a:bodyPr/>
                    <a:lstStyle/>
                    <a:p>
                      <a:pPr algn="ctr"/>
                      <a:endParaRPr lang="en-US">
                        <a:solidFill>
                          <a:schemeClr val="tx1"/>
                        </a:solidFill>
                      </a:endParaRPr>
                    </a:p>
                  </a:txBody>
                  <a:tcPr>
                    <a:noFill/>
                  </a:tcPr>
                </a:tc>
                <a:tc>
                  <a:txBody>
                    <a:bodyPr/>
                    <a:lstStyle/>
                    <a:p>
                      <a:pPr algn="ctr"/>
                      <a:endParaRPr lang="en-US">
                        <a:solidFill>
                          <a:schemeClr val="tx1"/>
                        </a:solidFill>
                      </a:endParaRPr>
                    </a:p>
                  </a:txBody>
                  <a:tcPr>
                    <a:noFill/>
                  </a:tcPr>
                </a:tc>
                <a:tc>
                  <a:txBody>
                    <a:bodyPr/>
                    <a:lstStyle/>
                    <a:p>
                      <a:pPr algn="ctr"/>
                      <a:endParaRPr lang="en-US">
                        <a:solidFill>
                          <a:schemeClr val="tx1"/>
                        </a:solidFill>
                      </a:endParaRPr>
                    </a:p>
                  </a:txBody>
                  <a:tcPr>
                    <a:noFill/>
                  </a:tcPr>
                </a:tc>
                <a:tc>
                  <a:txBody>
                    <a:bodyPr/>
                    <a:lstStyle/>
                    <a:p>
                      <a:pPr algn="ctr"/>
                      <a:endParaRPr lang="en-US">
                        <a:solidFill>
                          <a:schemeClr val="tx1"/>
                        </a:solidFill>
                      </a:endParaRPr>
                    </a:p>
                  </a:txBody>
                  <a:tcPr>
                    <a:noFill/>
                  </a:tcPr>
                </a:tc>
                <a:tc>
                  <a:txBody>
                    <a:bodyPr/>
                    <a:lstStyle/>
                    <a:p>
                      <a:pPr algn="ctr"/>
                      <a:endParaRPr lang="en-US">
                        <a:solidFill>
                          <a:schemeClr val="tx1"/>
                        </a:solidFill>
                      </a:endParaRPr>
                    </a:p>
                  </a:txBody>
                  <a:tcPr>
                    <a:noFill/>
                  </a:tcPr>
                </a:tc>
                <a:extLst>
                  <a:ext uri="{0D108BD9-81ED-4DB2-BD59-A6C34878D82A}">
                    <a16:rowId xmlns:a16="http://schemas.microsoft.com/office/drawing/2014/main" val="2120248588"/>
                  </a:ext>
                </a:extLst>
              </a:tr>
              <a:tr h="187961">
                <a:tc>
                  <a:txBody>
                    <a:bodyPr/>
                    <a:lstStyle/>
                    <a:p>
                      <a:r>
                        <a:rPr lang="en-US">
                          <a:solidFill>
                            <a:schemeClr val="tx1"/>
                          </a:solidFill>
                        </a:rPr>
                        <a:t>Item 3</a:t>
                      </a:r>
                    </a:p>
                  </a:txBody>
                  <a:tcPr>
                    <a:noFill/>
                  </a:tcPr>
                </a:tc>
                <a:tc>
                  <a:txBody>
                    <a:bodyPr/>
                    <a:lstStyle/>
                    <a:p>
                      <a:pPr algn="ctr"/>
                      <a:endParaRPr lang="en-US">
                        <a:solidFill>
                          <a:schemeClr val="tx1"/>
                        </a:solidFill>
                      </a:endParaRPr>
                    </a:p>
                  </a:txBody>
                  <a:tcPr>
                    <a:noFill/>
                  </a:tcPr>
                </a:tc>
                <a:tc>
                  <a:txBody>
                    <a:bodyPr/>
                    <a:lstStyle/>
                    <a:p>
                      <a:pPr algn="ctr"/>
                      <a:endParaRPr lang="en-US">
                        <a:solidFill>
                          <a:schemeClr val="tx1"/>
                        </a:solidFill>
                      </a:endParaRPr>
                    </a:p>
                  </a:txBody>
                  <a:tcPr>
                    <a:noFill/>
                  </a:tcPr>
                </a:tc>
                <a:tc>
                  <a:txBody>
                    <a:bodyPr/>
                    <a:lstStyle/>
                    <a:p>
                      <a:pPr algn="ctr"/>
                      <a:endParaRPr lang="en-US">
                        <a:solidFill>
                          <a:schemeClr val="tx1"/>
                        </a:solidFill>
                      </a:endParaRPr>
                    </a:p>
                  </a:txBody>
                  <a:tcPr>
                    <a:noFill/>
                  </a:tcPr>
                </a:tc>
                <a:tc>
                  <a:txBody>
                    <a:bodyPr/>
                    <a:lstStyle/>
                    <a:p>
                      <a:pPr algn="ctr"/>
                      <a:endParaRPr lang="en-US">
                        <a:solidFill>
                          <a:schemeClr val="tx1"/>
                        </a:solidFill>
                      </a:endParaRPr>
                    </a:p>
                  </a:txBody>
                  <a:tcPr>
                    <a:noFill/>
                  </a:tcPr>
                </a:tc>
                <a:tc>
                  <a:txBody>
                    <a:bodyPr/>
                    <a:lstStyle/>
                    <a:p>
                      <a:pPr algn="ctr"/>
                      <a:endParaRPr lang="en-US">
                        <a:solidFill>
                          <a:schemeClr val="tx1"/>
                        </a:solidFill>
                      </a:endParaRPr>
                    </a:p>
                  </a:txBody>
                  <a:tcPr>
                    <a:noFill/>
                  </a:tcPr>
                </a:tc>
                <a:extLst>
                  <a:ext uri="{0D108BD9-81ED-4DB2-BD59-A6C34878D82A}">
                    <a16:rowId xmlns:a16="http://schemas.microsoft.com/office/drawing/2014/main" val="1687095140"/>
                  </a:ext>
                </a:extLst>
              </a:tr>
              <a:tr h="370840">
                <a:tc>
                  <a:txBody>
                    <a:bodyPr/>
                    <a:lstStyle/>
                    <a:p>
                      <a:r>
                        <a:rPr lang="en-US">
                          <a:solidFill>
                            <a:schemeClr val="tx1"/>
                          </a:solidFill>
                        </a:rPr>
                        <a:t>Item 4</a:t>
                      </a:r>
                    </a:p>
                  </a:txBody>
                  <a:tcPr>
                    <a:lnB w="12700" cap="flat" cmpd="sng" algn="ctr">
                      <a:solidFill>
                        <a:schemeClr val="tx1"/>
                      </a:solidFill>
                      <a:prstDash val="solid"/>
                      <a:round/>
                      <a:headEnd type="none" w="med" len="med"/>
                      <a:tailEnd type="none" w="med" len="med"/>
                    </a:lnB>
                    <a:noFill/>
                  </a:tcPr>
                </a:tc>
                <a:tc>
                  <a:txBody>
                    <a:bodyPr/>
                    <a:lstStyle/>
                    <a:p>
                      <a:pPr algn="ctr"/>
                      <a:endParaRPr lang="en-US">
                        <a:solidFill>
                          <a:schemeClr val="tx1"/>
                        </a:solidFill>
                      </a:endParaRPr>
                    </a:p>
                  </a:txBody>
                  <a:tcPr>
                    <a:lnB w="12700" cap="flat" cmpd="sng" algn="ctr">
                      <a:solidFill>
                        <a:schemeClr val="tx1"/>
                      </a:solidFill>
                      <a:prstDash val="solid"/>
                      <a:round/>
                      <a:headEnd type="none" w="med" len="med"/>
                      <a:tailEnd type="none" w="med" len="med"/>
                    </a:lnB>
                    <a:noFill/>
                  </a:tcPr>
                </a:tc>
                <a:tc>
                  <a:txBody>
                    <a:bodyPr/>
                    <a:lstStyle/>
                    <a:p>
                      <a:pPr algn="ctr"/>
                      <a:endParaRPr lang="en-US">
                        <a:solidFill>
                          <a:schemeClr val="tx1"/>
                        </a:solidFill>
                      </a:endParaRPr>
                    </a:p>
                  </a:txBody>
                  <a:tcPr>
                    <a:lnB w="12700" cap="flat" cmpd="sng" algn="ctr">
                      <a:solidFill>
                        <a:schemeClr val="tx1"/>
                      </a:solidFill>
                      <a:prstDash val="solid"/>
                      <a:round/>
                      <a:headEnd type="none" w="med" len="med"/>
                      <a:tailEnd type="none" w="med" len="med"/>
                    </a:lnB>
                    <a:noFill/>
                  </a:tcPr>
                </a:tc>
                <a:tc>
                  <a:txBody>
                    <a:bodyPr/>
                    <a:lstStyle/>
                    <a:p>
                      <a:pPr algn="ctr"/>
                      <a:endParaRPr lang="en-US">
                        <a:solidFill>
                          <a:schemeClr val="tx1"/>
                        </a:solidFill>
                      </a:endParaRPr>
                    </a:p>
                  </a:txBody>
                  <a:tcPr>
                    <a:lnB w="12700" cap="flat" cmpd="sng" algn="ctr">
                      <a:solidFill>
                        <a:schemeClr val="tx1"/>
                      </a:solidFill>
                      <a:prstDash val="solid"/>
                      <a:round/>
                      <a:headEnd type="none" w="med" len="med"/>
                      <a:tailEnd type="none" w="med" len="med"/>
                    </a:lnB>
                    <a:noFill/>
                  </a:tcPr>
                </a:tc>
                <a:tc>
                  <a:txBody>
                    <a:bodyPr/>
                    <a:lstStyle/>
                    <a:p>
                      <a:pPr algn="ctr"/>
                      <a:endParaRPr lang="en-US">
                        <a:solidFill>
                          <a:schemeClr val="tx1"/>
                        </a:solidFill>
                      </a:endParaRPr>
                    </a:p>
                  </a:txBody>
                  <a:tcPr>
                    <a:lnB w="12700" cap="flat" cmpd="sng" algn="ctr">
                      <a:solidFill>
                        <a:schemeClr val="tx1"/>
                      </a:solidFill>
                      <a:prstDash val="solid"/>
                      <a:round/>
                      <a:headEnd type="none" w="med" len="med"/>
                      <a:tailEnd type="none" w="med" len="med"/>
                    </a:lnB>
                    <a:noFill/>
                  </a:tcPr>
                </a:tc>
                <a:tc>
                  <a:txBody>
                    <a:bodyPr/>
                    <a:lstStyle/>
                    <a:p>
                      <a:pPr algn="ctr"/>
                      <a:endParaRPr lang="en-US">
                        <a:solidFill>
                          <a:schemeClr val="tx1"/>
                        </a:solidFill>
                      </a:endParaRPr>
                    </a:p>
                  </a:txBody>
                  <a:tcP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874463576"/>
                  </a:ext>
                </a:extLst>
              </a:tr>
            </a:tbl>
          </a:graphicData>
        </a:graphic>
      </p:graphicFrame>
    </p:spTree>
    <p:extLst>
      <p:ext uri="{BB962C8B-B14F-4D97-AF65-F5344CB8AC3E}">
        <p14:creationId xmlns:p14="http://schemas.microsoft.com/office/powerpoint/2010/main" val="40698855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5BB98DF-C3F4-495F-B696-F74B653D642D}"/>
              </a:ext>
            </a:extLst>
          </p:cNvPr>
          <p:cNvSpPr>
            <a:spLocks noGrp="1"/>
          </p:cNvSpPr>
          <p:nvPr>
            <p:ph type="title"/>
          </p:nvPr>
        </p:nvSpPr>
        <p:spPr/>
        <p:txBody>
          <a:bodyPr>
            <a:normAutofit fontScale="90000"/>
          </a:bodyPr>
          <a:lstStyle/>
          <a:p>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endParaRPr lang="en-US" b="1"/>
          </a:p>
        </p:txBody>
      </p:sp>
      <p:sp>
        <p:nvSpPr>
          <p:cNvPr id="3" name="Slide Number Placeholder 2">
            <a:extLst>
              <a:ext uri="{FF2B5EF4-FFF2-40B4-BE49-F238E27FC236}">
                <a16:creationId xmlns:a16="http://schemas.microsoft.com/office/drawing/2014/main" id="{FD50D746-D228-4248-9275-E24BB7224E4F}"/>
              </a:ext>
            </a:extLst>
          </p:cNvPr>
          <p:cNvSpPr>
            <a:spLocks noGrp="1"/>
          </p:cNvSpPr>
          <p:nvPr>
            <p:ph type="sldNum" sz="quarter" idx="12"/>
          </p:nvPr>
        </p:nvSpPr>
        <p:spPr/>
        <p:txBody>
          <a:bodyPr>
            <a:normAutofit/>
          </a:bodyPr>
          <a:lstStyle/>
          <a:p>
            <a:pPr>
              <a:spcAft>
                <a:spcPts val="600"/>
              </a:spcAft>
            </a:pPr>
            <a:fld id="{6F1FABC0-072B-4F22-8F9B-95A9D10B0206}" type="slidenum">
              <a:rPr lang="en-US" smtClean="0"/>
              <a:pPr>
                <a:spcAft>
                  <a:spcPts val="600"/>
                </a:spcAft>
              </a:pPr>
              <a:t>5</a:t>
            </a:fld>
            <a:endParaRPr lang="en-US"/>
          </a:p>
        </p:txBody>
      </p:sp>
      <p:sp>
        <p:nvSpPr>
          <p:cNvPr id="10" name="TextBox 9">
            <a:extLst>
              <a:ext uri="{FF2B5EF4-FFF2-40B4-BE49-F238E27FC236}">
                <a16:creationId xmlns:a16="http://schemas.microsoft.com/office/drawing/2014/main" id="{4E1BCD80-CC9A-4218-9542-01791CEE18A1}"/>
              </a:ext>
            </a:extLst>
          </p:cNvPr>
          <p:cNvSpPr txBox="1"/>
          <p:nvPr/>
        </p:nvSpPr>
        <p:spPr>
          <a:xfrm>
            <a:off x="838200" y="365125"/>
            <a:ext cx="3945311" cy="1015663"/>
          </a:xfrm>
          <a:prstGeom prst="rect">
            <a:avLst/>
          </a:prstGeom>
          <a:noFill/>
        </p:spPr>
        <p:txBody>
          <a:bodyPr wrap="none" rtlCol="0">
            <a:spAutoFit/>
          </a:bodyPr>
          <a:lstStyle/>
          <a:p>
            <a:r>
              <a:rPr lang="en-US" sz="6000">
                <a:latin typeface="Times New Roman" panose="02020603050405020304" pitchFamily="18" charset="0"/>
                <a:cs typeface="Times New Roman" panose="02020603050405020304" pitchFamily="18" charset="0"/>
              </a:rPr>
              <a:t>Background</a:t>
            </a:r>
          </a:p>
        </p:txBody>
      </p:sp>
      <p:pic>
        <p:nvPicPr>
          <p:cNvPr id="11" name="Picture 6" descr="Fight the power: why climate activists are suing Europe&amp;#39;s biggest coal plant  | Coal | The Guardian">
            <a:extLst>
              <a:ext uri="{FF2B5EF4-FFF2-40B4-BE49-F238E27FC236}">
                <a16:creationId xmlns:a16="http://schemas.microsoft.com/office/drawing/2014/main" id="{BD120E19-DAF6-4D46-A898-DEC64A5F1196}"/>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26874"/>
          <a:stretch/>
        </p:blipFill>
        <p:spPr bwMode="auto">
          <a:xfrm>
            <a:off x="990003" y="1570564"/>
            <a:ext cx="5105997" cy="418945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Sources of Greenhouse Gas Emissions | US EPA">
            <a:extLst>
              <a:ext uri="{FF2B5EF4-FFF2-40B4-BE49-F238E27FC236}">
                <a16:creationId xmlns:a16="http://schemas.microsoft.com/office/drawing/2014/main" id="{9EF117DC-772F-224D-892E-75F12D9CB1C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6828"/>
          <a:stretch/>
        </p:blipFill>
        <p:spPr bwMode="auto">
          <a:xfrm>
            <a:off x="7197572" y="1570563"/>
            <a:ext cx="3745369" cy="4082092"/>
          </a:xfrm>
          <a:prstGeom prst="rect">
            <a:avLst/>
          </a:prstGeom>
          <a:noFill/>
          <a:effectLst>
            <a:outerShdw sx="1000" sy="1000" algn="ctr" rotWithShape="0">
              <a:srgbClr val="000000"/>
            </a:outerShdw>
            <a:softEdge rad="0"/>
          </a:effectLst>
          <a:extLst>
            <a:ext uri="{909E8E84-426E-40DD-AFC4-6F175D3DCCD1}">
              <a14:hiddenFill xmlns:a14="http://schemas.microsoft.com/office/drawing/2010/main">
                <a:solidFill>
                  <a:srgbClr val="FFFFFF"/>
                </a:solidFill>
              </a14:hiddenFill>
            </a:ext>
          </a:extLst>
        </p:spPr>
      </p:pic>
      <p:sp>
        <p:nvSpPr>
          <p:cNvPr id="15" name="Content Placeholder 3">
            <a:extLst>
              <a:ext uri="{FF2B5EF4-FFF2-40B4-BE49-F238E27FC236}">
                <a16:creationId xmlns:a16="http://schemas.microsoft.com/office/drawing/2014/main" id="{29BCA427-3015-4ABC-8152-E06D1CE3C64B}"/>
              </a:ext>
            </a:extLst>
          </p:cNvPr>
          <p:cNvSpPr txBox="1">
            <a:spLocks/>
          </p:cNvSpPr>
          <p:nvPr/>
        </p:nvSpPr>
        <p:spPr>
          <a:xfrm>
            <a:off x="10283072" y="5611399"/>
            <a:ext cx="1828800" cy="310896"/>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1400">
                <a:solidFill>
                  <a:schemeClr val="tx1"/>
                </a:solidFill>
                <a:latin typeface="Times New Roman" panose="02020603050405020304" pitchFamily="18" charset="0"/>
                <a:cs typeface="Times New Roman" panose="02020603050405020304" pitchFamily="18" charset="0"/>
              </a:rPr>
              <a:t>Bianca Marius</a:t>
            </a:r>
          </a:p>
        </p:txBody>
      </p:sp>
    </p:spTree>
    <p:extLst>
      <p:ext uri="{BB962C8B-B14F-4D97-AF65-F5344CB8AC3E}">
        <p14:creationId xmlns:p14="http://schemas.microsoft.com/office/powerpoint/2010/main" val="38527732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D961FB-DA45-4D90-A567-07D5E9BDB15A}"/>
              </a:ext>
            </a:extLst>
          </p:cNvPr>
          <p:cNvSpPr>
            <a:spLocks noGrp="1"/>
          </p:cNvSpPr>
          <p:nvPr>
            <p:ph type="title"/>
          </p:nvPr>
        </p:nvSpPr>
        <p:spPr/>
        <p:txBody>
          <a:bodyPr/>
          <a:lstStyle/>
          <a:p>
            <a:r>
              <a:rPr lang="en-US">
                <a:latin typeface="Times New Roman" panose="02020603050405020304" pitchFamily="18" charset="0"/>
                <a:cs typeface="Times New Roman" panose="02020603050405020304" pitchFamily="18" charset="0"/>
              </a:rPr>
              <a:t>Background</a:t>
            </a:r>
          </a:p>
        </p:txBody>
      </p:sp>
      <p:sp>
        <p:nvSpPr>
          <p:cNvPr id="4" name="Slide Number Placeholder 3">
            <a:extLst>
              <a:ext uri="{FF2B5EF4-FFF2-40B4-BE49-F238E27FC236}">
                <a16:creationId xmlns:a16="http://schemas.microsoft.com/office/drawing/2014/main" id="{59B3020E-DC85-4075-BA08-89FBEFE36118}"/>
              </a:ext>
            </a:extLst>
          </p:cNvPr>
          <p:cNvSpPr>
            <a:spLocks noGrp="1"/>
          </p:cNvSpPr>
          <p:nvPr>
            <p:ph type="sldNum" sz="quarter" idx="4"/>
          </p:nvPr>
        </p:nvSpPr>
        <p:spPr/>
        <p:txBody>
          <a:bodyPr/>
          <a:lstStyle/>
          <a:p>
            <a:fld id="{6F1FABC0-072B-4F22-8F9B-95A9D10B0206}" type="slidenum">
              <a:rPr lang="en-US" smtClean="0"/>
              <a:pPr/>
              <a:t>6</a:t>
            </a:fld>
            <a:endParaRPr lang="en-US"/>
          </a:p>
        </p:txBody>
      </p:sp>
      <p:pic>
        <p:nvPicPr>
          <p:cNvPr id="1026" name="Picture 2" descr="The largest and highest powered magnet lab in the world - MagLab">
            <a:extLst>
              <a:ext uri="{FF2B5EF4-FFF2-40B4-BE49-F238E27FC236}">
                <a16:creationId xmlns:a16="http://schemas.microsoft.com/office/drawing/2014/main" id="{0636DBD1-8B0D-D942-8562-52E7633FFD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973" y="2686050"/>
            <a:ext cx="5270500" cy="14859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Trane - Wikipedia">
            <a:extLst>
              <a:ext uri="{FF2B5EF4-FFF2-40B4-BE49-F238E27FC236}">
                <a16:creationId xmlns:a16="http://schemas.microsoft.com/office/drawing/2014/main" id="{FEDF5519-EBC1-AD4D-9629-59DC0062088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80473" y="2572216"/>
            <a:ext cx="6096001" cy="2036763"/>
          </a:xfrm>
          <a:prstGeom prst="rect">
            <a:avLst/>
          </a:prstGeom>
          <a:noFill/>
          <a:extLst>
            <a:ext uri="{909E8E84-426E-40DD-AFC4-6F175D3DCCD1}">
              <a14:hiddenFill xmlns:a14="http://schemas.microsoft.com/office/drawing/2010/main">
                <a:solidFill>
                  <a:srgbClr val="FFFFFF"/>
                </a:solidFill>
              </a14:hiddenFill>
            </a:ext>
          </a:extLst>
        </p:spPr>
      </p:pic>
      <p:sp>
        <p:nvSpPr>
          <p:cNvPr id="8" name="Content Placeholder 3">
            <a:extLst>
              <a:ext uri="{FF2B5EF4-FFF2-40B4-BE49-F238E27FC236}">
                <a16:creationId xmlns:a16="http://schemas.microsoft.com/office/drawing/2014/main" id="{3B174CBB-F172-46EE-8B69-F2F890D08C62}"/>
              </a:ext>
            </a:extLst>
          </p:cNvPr>
          <p:cNvSpPr txBox="1">
            <a:spLocks/>
          </p:cNvSpPr>
          <p:nvPr/>
        </p:nvSpPr>
        <p:spPr>
          <a:xfrm>
            <a:off x="10283072" y="5611399"/>
            <a:ext cx="1828800" cy="310896"/>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atin typeface="Times New Roman" panose="02020603050405020304" pitchFamily="18" charset="0"/>
                <a:cs typeface="Times New Roman" panose="02020603050405020304" pitchFamily="18" charset="0"/>
              </a:rPr>
              <a:t>Bianca Marius</a:t>
            </a:r>
          </a:p>
        </p:txBody>
      </p:sp>
    </p:spTree>
    <p:extLst>
      <p:ext uri="{BB962C8B-B14F-4D97-AF65-F5344CB8AC3E}">
        <p14:creationId xmlns:p14="http://schemas.microsoft.com/office/powerpoint/2010/main" val="1917091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808553C-F56B-46DE-997D-7494604C471D}"/>
              </a:ext>
            </a:extLst>
          </p:cNvPr>
          <p:cNvSpPr>
            <a:spLocks noGrp="1"/>
          </p:cNvSpPr>
          <p:nvPr>
            <p:ph type="title"/>
          </p:nvPr>
        </p:nvSpPr>
        <p:spPr/>
        <p:txBody>
          <a:bodyPr/>
          <a:lstStyle/>
          <a:p>
            <a:r>
              <a:rPr lang="en-US">
                <a:latin typeface="Times New Roman" panose="02020603050405020304" pitchFamily="18" charset="0"/>
                <a:cs typeface="Times New Roman" panose="02020603050405020304" pitchFamily="18" charset="0"/>
              </a:rPr>
              <a:t>Key Goals</a:t>
            </a:r>
          </a:p>
        </p:txBody>
      </p:sp>
      <p:sp>
        <p:nvSpPr>
          <p:cNvPr id="4" name="Slide Number Placeholder 3">
            <a:extLst>
              <a:ext uri="{FF2B5EF4-FFF2-40B4-BE49-F238E27FC236}">
                <a16:creationId xmlns:a16="http://schemas.microsoft.com/office/drawing/2014/main" id="{08EA70AF-2E29-4584-804D-7ADADC064BCA}"/>
              </a:ext>
            </a:extLst>
          </p:cNvPr>
          <p:cNvSpPr>
            <a:spLocks noGrp="1"/>
          </p:cNvSpPr>
          <p:nvPr>
            <p:ph type="sldNum" sz="quarter" idx="4"/>
          </p:nvPr>
        </p:nvSpPr>
        <p:spPr/>
        <p:txBody>
          <a:bodyPr/>
          <a:lstStyle/>
          <a:p>
            <a:fld id="{6F1FABC0-072B-4F22-8F9B-95A9D10B0206}" type="slidenum">
              <a:rPr lang="en-US" smtClean="0"/>
              <a:pPr/>
              <a:t>7</a:t>
            </a:fld>
            <a:endParaRPr lang="en-US"/>
          </a:p>
        </p:txBody>
      </p:sp>
      <p:sp>
        <p:nvSpPr>
          <p:cNvPr id="9" name="TextBox 8">
            <a:extLst>
              <a:ext uri="{FF2B5EF4-FFF2-40B4-BE49-F238E27FC236}">
                <a16:creationId xmlns:a16="http://schemas.microsoft.com/office/drawing/2014/main" id="{BFFF71B3-5EC1-6345-AB1A-2B312F6C93A6}"/>
              </a:ext>
            </a:extLst>
          </p:cNvPr>
          <p:cNvSpPr txBox="1"/>
          <p:nvPr/>
        </p:nvSpPr>
        <p:spPr>
          <a:xfrm>
            <a:off x="1285875" y="2071688"/>
            <a:ext cx="9586913" cy="369332"/>
          </a:xfrm>
          <a:prstGeom prst="rect">
            <a:avLst/>
          </a:prstGeom>
          <a:noFill/>
        </p:spPr>
        <p:txBody>
          <a:bodyPr wrap="square" rtlCol="0">
            <a:spAutoFit/>
          </a:bodyPr>
          <a:lstStyle/>
          <a:p>
            <a:endParaRPr lang="en-US"/>
          </a:p>
        </p:txBody>
      </p:sp>
      <p:pic>
        <p:nvPicPr>
          <p:cNvPr id="3" name="Picture 2">
            <a:extLst>
              <a:ext uri="{FF2B5EF4-FFF2-40B4-BE49-F238E27FC236}">
                <a16:creationId xmlns:a16="http://schemas.microsoft.com/office/drawing/2014/main" id="{428A7440-48DB-480F-AEEE-CABB9CF2FAE6}"/>
              </a:ext>
            </a:extLst>
          </p:cNvPr>
          <p:cNvPicPr>
            <a:picLocks noChangeAspect="1"/>
          </p:cNvPicPr>
          <p:nvPr/>
        </p:nvPicPr>
        <p:blipFill>
          <a:blip r:embed="rId3"/>
          <a:stretch>
            <a:fillRect/>
          </a:stretch>
        </p:blipFill>
        <p:spPr>
          <a:xfrm>
            <a:off x="69129" y="2441020"/>
            <a:ext cx="3997237" cy="1325562"/>
          </a:xfrm>
          <a:prstGeom prst="rect">
            <a:avLst/>
          </a:prstGeom>
        </p:spPr>
      </p:pic>
      <p:pic>
        <p:nvPicPr>
          <p:cNvPr id="6" name="Picture 5">
            <a:extLst>
              <a:ext uri="{FF2B5EF4-FFF2-40B4-BE49-F238E27FC236}">
                <a16:creationId xmlns:a16="http://schemas.microsoft.com/office/drawing/2014/main" id="{A335DE54-DCD9-4EF1-A4E6-41C932948ECF}"/>
              </a:ext>
            </a:extLst>
          </p:cNvPr>
          <p:cNvPicPr>
            <a:picLocks noChangeAspect="1"/>
          </p:cNvPicPr>
          <p:nvPr/>
        </p:nvPicPr>
        <p:blipFill rotWithShape="1">
          <a:blip r:embed="rId4"/>
          <a:srcRect t="30674" b="31234"/>
          <a:stretch/>
        </p:blipFill>
        <p:spPr>
          <a:xfrm>
            <a:off x="4247068" y="2349185"/>
            <a:ext cx="3832933" cy="1460044"/>
          </a:xfrm>
          <a:prstGeom prst="rect">
            <a:avLst/>
          </a:prstGeom>
        </p:spPr>
      </p:pic>
      <p:sp>
        <p:nvSpPr>
          <p:cNvPr id="8" name="TextBox 7">
            <a:extLst>
              <a:ext uri="{FF2B5EF4-FFF2-40B4-BE49-F238E27FC236}">
                <a16:creationId xmlns:a16="http://schemas.microsoft.com/office/drawing/2014/main" id="{C5804E61-05EE-40C5-933A-3208A4C90697}"/>
              </a:ext>
            </a:extLst>
          </p:cNvPr>
          <p:cNvSpPr txBox="1"/>
          <p:nvPr/>
        </p:nvSpPr>
        <p:spPr>
          <a:xfrm>
            <a:off x="435731" y="4116116"/>
            <a:ext cx="3264035" cy="523220"/>
          </a:xfrm>
          <a:prstGeom prst="rect">
            <a:avLst/>
          </a:prstGeom>
          <a:noFill/>
        </p:spPr>
        <p:txBody>
          <a:bodyPr wrap="none" rtlCol="0">
            <a:spAutoFit/>
          </a:bodyPr>
          <a:lstStyle/>
          <a:p>
            <a:r>
              <a:rPr lang="en-US" sz="2800">
                <a:latin typeface="Times New Roman" panose="02020603050405020304" pitchFamily="18" charset="0"/>
                <a:cs typeface="Times New Roman" panose="02020603050405020304" pitchFamily="18" charset="0"/>
              </a:rPr>
              <a:t>Current Expenditures</a:t>
            </a:r>
          </a:p>
        </p:txBody>
      </p:sp>
      <p:sp>
        <p:nvSpPr>
          <p:cNvPr id="10" name="TextBox 9">
            <a:extLst>
              <a:ext uri="{FF2B5EF4-FFF2-40B4-BE49-F238E27FC236}">
                <a16:creationId xmlns:a16="http://schemas.microsoft.com/office/drawing/2014/main" id="{9AB8EEEC-D9DE-4F7C-90F9-5DD5C7688CDB}"/>
              </a:ext>
            </a:extLst>
          </p:cNvPr>
          <p:cNvSpPr txBox="1"/>
          <p:nvPr/>
        </p:nvSpPr>
        <p:spPr>
          <a:xfrm>
            <a:off x="4633426" y="4116116"/>
            <a:ext cx="2925147" cy="523220"/>
          </a:xfrm>
          <a:prstGeom prst="rect">
            <a:avLst/>
          </a:prstGeom>
          <a:noFill/>
        </p:spPr>
        <p:txBody>
          <a:bodyPr wrap="square" rtlCol="0">
            <a:spAutoFit/>
          </a:bodyPr>
          <a:lstStyle/>
          <a:p>
            <a:pPr algn="ctr"/>
            <a:r>
              <a:rPr lang="en-US" sz="2800">
                <a:latin typeface="Times New Roman" panose="02020603050405020304" pitchFamily="18" charset="0"/>
                <a:cs typeface="Times New Roman" panose="02020603050405020304" pitchFamily="18" charset="0"/>
              </a:rPr>
              <a:t>Develop Solutions</a:t>
            </a:r>
          </a:p>
        </p:txBody>
      </p:sp>
      <p:sp>
        <p:nvSpPr>
          <p:cNvPr id="11" name="TextBox 10">
            <a:extLst>
              <a:ext uri="{FF2B5EF4-FFF2-40B4-BE49-F238E27FC236}">
                <a16:creationId xmlns:a16="http://schemas.microsoft.com/office/drawing/2014/main" id="{C4A50FAF-00DB-4E04-BB97-2BE7343CE629}"/>
              </a:ext>
            </a:extLst>
          </p:cNvPr>
          <p:cNvSpPr txBox="1"/>
          <p:nvPr/>
        </p:nvSpPr>
        <p:spPr>
          <a:xfrm>
            <a:off x="8967324" y="4116116"/>
            <a:ext cx="2519265" cy="523220"/>
          </a:xfrm>
          <a:prstGeom prst="rect">
            <a:avLst/>
          </a:prstGeom>
          <a:noFill/>
        </p:spPr>
        <p:txBody>
          <a:bodyPr wrap="square" rtlCol="0">
            <a:spAutoFit/>
          </a:bodyPr>
          <a:lstStyle/>
          <a:p>
            <a:pPr algn="ctr"/>
            <a:r>
              <a:rPr lang="en-US" sz="2800">
                <a:latin typeface="Times New Roman" panose="02020603050405020304" pitchFamily="18" charset="0"/>
                <a:cs typeface="Times New Roman" panose="02020603050405020304" pitchFamily="18" charset="0"/>
              </a:rPr>
              <a:t>Reduce Cost</a:t>
            </a:r>
          </a:p>
        </p:txBody>
      </p:sp>
      <p:pic>
        <p:nvPicPr>
          <p:cNvPr id="3076" name="Picture 4" descr="Expense Reduction Business Opportunities | Nexterus">
            <a:extLst>
              <a:ext uri="{FF2B5EF4-FFF2-40B4-BE49-F238E27FC236}">
                <a16:creationId xmlns:a16="http://schemas.microsoft.com/office/drawing/2014/main" id="{09C0241E-92CC-DF4F-8542-ACE3DC3DC28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67531" y="2349998"/>
            <a:ext cx="3182948" cy="1489520"/>
          </a:xfrm>
          <a:prstGeom prst="rect">
            <a:avLst/>
          </a:prstGeom>
          <a:noFill/>
          <a:extLst>
            <a:ext uri="{909E8E84-426E-40DD-AFC4-6F175D3DCCD1}">
              <a14:hiddenFill xmlns:a14="http://schemas.microsoft.com/office/drawing/2010/main">
                <a:solidFill>
                  <a:srgbClr val="FFFFFF"/>
                </a:solidFill>
              </a14:hiddenFill>
            </a:ext>
          </a:extLst>
        </p:spPr>
      </p:pic>
      <p:sp>
        <p:nvSpPr>
          <p:cNvPr id="17" name="Content Placeholder 3">
            <a:extLst>
              <a:ext uri="{FF2B5EF4-FFF2-40B4-BE49-F238E27FC236}">
                <a16:creationId xmlns:a16="http://schemas.microsoft.com/office/drawing/2014/main" id="{F445D1D2-F19C-4EBD-A23B-DC113D037EBD}"/>
              </a:ext>
            </a:extLst>
          </p:cNvPr>
          <p:cNvSpPr>
            <a:spLocks noGrp="1"/>
          </p:cNvSpPr>
          <p:nvPr>
            <p:ph sz="quarter" idx="11"/>
          </p:nvPr>
        </p:nvSpPr>
        <p:spPr>
          <a:xfrm>
            <a:off x="10283072" y="5611399"/>
            <a:ext cx="1828800" cy="310896"/>
          </a:xfrm>
        </p:spPr>
        <p:txBody>
          <a:bodyPr/>
          <a:lstStyle/>
          <a:p>
            <a:r>
              <a:rPr lang="en-US">
                <a:latin typeface="Times New Roman" panose="02020603050405020304" pitchFamily="18" charset="0"/>
                <a:cs typeface="Times New Roman" panose="02020603050405020304" pitchFamily="18" charset="0"/>
              </a:rPr>
              <a:t>Bianca Marius</a:t>
            </a:r>
          </a:p>
        </p:txBody>
      </p:sp>
    </p:spTree>
    <p:extLst>
      <p:ext uri="{BB962C8B-B14F-4D97-AF65-F5344CB8AC3E}">
        <p14:creationId xmlns:p14="http://schemas.microsoft.com/office/powerpoint/2010/main" val="1566600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0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F2C3A4-1A7D-4F1F-892D-F9C1BE2D0C0F}"/>
              </a:ext>
            </a:extLst>
          </p:cNvPr>
          <p:cNvSpPr>
            <a:spLocks noGrp="1"/>
          </p:cNvSpPr>
          <p:nvPr>
            <p:ph type="title"/>
          </p:nvPr>
        </p:nvSpPr>
        <p:spPr/>
        <p:txBody>
          <a:bodyPr/>
          <a:lstStyle/>
          <a:p>
            <a:r>
              <a:rPr lang="en-US">
                <a:latin typeface="Times New Roman" panose="02020603050405020304" pitchFamily="18" charset="0"/>
                <a:cs typeface="Times New Roman" panose="02020603050405020304" pitchFamily="18" charset="0"/>
              </a:rPr>
              <a:t>Primary Market</a:t>
            </a:r>
          </a:p>
        </p:txBody>
      </p:sp>
      <p:sp>
        <p:nvSpPr>
          <p:cNvPr id="3" name="Slide Number Placeholder 2">
            <a:extLst>
              <a:ext uri="{FF2B5EF4-FFF2-40B4-BE49-F238E27FC236}">
                <a16:creationId xmlns:a16="http://schemas.microsoft.com/office/drawing/2014/main" id="{D2E2F958-BC9C-4881-9C44-FA9F1751E5BE}"/>
              </a:ext>
            </a:extLst>
          </p:cNvPr>
          <p:cNvSpPr>
            <a:spLocks noGrp="1"/>
          </p:cNvSpPr>
          <p:nvPr>
            <p:ph type="sldNum" sz="quarter" idx="4"/>
          </p:nvPr>
        </p:nvSpPr>
        <p:spPr/>
        <p:txBody>
          <a:bodyPr/>
          <a:lstStyle/>
          <a:p>
            <a:fld id="{6F1FABC0-072B-4F22-8F9B-95A9D10B0206}" type="slidenum">
              <a:rPr lang="en-US" smtClean="0"/>
              <a:pPr/>
              <a:t>8</a:t>
            </a:fld>
            <a:endParaRPr lang="en-US"/>
          </a:p>
        </p:txBody>
      </p:sp>
      <p:sp>
        <p:nvSpPr>
          <p:cNvPr id="7" name="TextBox 6">
            <a:extLst>
              <a:ext uri="{FF2B5EF4-FFF2-40B4-BE49-F238E27FC236}">
                <a16:creationId xmlns:a16="http://schemas.microsoft.com/office/drawing/2014/main" id="{2F0532BE-87A1-44BB-8671-B482D8BF2B0D}"/>
              </a:ext>
            </a:extLst>
          </p:cNvPr>
          <p:cNvSpPr txBox="1"/>
          <p:nvPr/>
        </p:nvSpPr>
        <p:spPr>
          <a:xfrm>
            <a:off x="1257020" y="5104457"/>
            <a:ext cx="4320589" cy="523220"/>
          </a:xfrm>
          <a:prstGeom prst="rect">
            <a:avLst/>
          </a:prstGeom>
          <a:noFill/>
        </p:spPr>
        <p:txBody>
          <a:bodyPr wrap="square" rtlCol="0">
            <a:spAutoFit/>
          </a:bodyPr>
          <a:lstStyle/>
          <a:p>
            <a:pPr algn="ctr"/>
            <a:r>
              <a:rPr lang="en-US" sz="2800" err="1">
                <a:latin typeface="Times New Roman" panose="02020603050405020304" pitchFamily="18" charset="0"/>
                <a:cs typeface="Times New Roman" panose="02020603050405020304" pitchFamily="18" charset="0"/>
              </a:rPr>
              <a:t>MagLab</a:t>
            </a:r>
            <a:r>
              <a:rPr lang="en-US" sz="2800">
                <a:latin typeface="Times New Roman" panose="02020603050405020304" pitchFamily="18" charset="0"/>
                <a:cs typeface="Times New Roman" panose="02020603050405020304" pitchFamily="18" charset="0"/>
              </a:rPr>
              <a:t> Utilities Facilitators</a:t>
            </a:r>
          </a:p>
        </p:txBody>
      </p:sp>
      <p:pic>
        <p:nvPicPr>
          <p:cNvPr id="5" name="Picture 4">
            <a:extLst>
              <a:ext uri="{FF2B5EF4-FFF2-40B4-BE49-F238E27FC236}">
                <a16:creationId xmlns:a16="http://schemas.microsoft.com/office/drawing/2014/main" id="{80741D63-2CE3-4109-9CC9-E983CBB3C119}"/>
              </a:ext>
            </a:extLst>
          </p:cNvPr>
          <p:cNvPicPr>
            <a:picLocks noChangeAspect="1"/>
          </p:cNvPicPr>
          <p:nvPr/>
        </p:nvPicPr>
        <p:blipFill>
          <a:blip r:embed="rId3"/>
          <a:stretch>
            <a:fillRect/>
          </a:stretch>
        </p:blipFill>
        <p:spPr>
          <a:xfrm>
            <a:off x="7434943" y="1793028"/>
            <a:ext cx="3210286" cy="3210286"/>
          </a:xfrm>
          <a:prstGeom prst="rect">
            <a:avLst/>
          </a:prstGeom>
        </p:spPr>
      </p:pic>
      <p:sp>
        <p:nvSpPr>
          <p:cNvPr id="10" name="TextBox 9">
            <a:extLst>
              <a:ext uri="{FF2B5EF4-FFF2-40B4-BE49-F238E27FC236}">
                <a16:creationId xmlns:a16="http://schemas.microsoft.com/office/drawing/2014/main" id="{5BA01B27-ADBE-46E3-8502-853369F9C68B}"/>
              </a:ext>
            </a:extLst>
          </p:cNvPr>
          <p:cNvSpPr txBox="1"/>
          <p:nvPr/>
        </p:nvSpPr>
        <p:spPr>
          <a:xfrm>
            <a:off x="7702420" y="5088179"/>
            <a:ext cx="2845837" cy="523220"/>
          </a:xfrm>
          <a:prstGeom prst="rect">
            <a:avLst/>
          </a:prstGeom>
          <a:noFill/>
        </p:spPr>
        <p:txBody>
          <a:bodyPr wrap="square" rtlCol="0">
            <a:spAutoFit/>
          </a:bodyPr>
          <a:lstStyle/>
          <a:p>
            <a:pPr algn="ctr"/>
            <a:r>
              <a:rPr lang="en-US" sz="2800">
                <a:latin typeface="Times New Roman" panose="02020603050405020304" pitchFamily="18" charset="0"/>
                <a:cs typeface="Times New Roman" panose="02020603050405020304" pitchFamily="18" charset="0"/>
              </a:rPr>
              <a:t>Trane</a:t>
            </a:r>
          </a:p>
        </p:txBody>
      </p:sp>
      <p:sp>
        <p:nvSpPr>
          <p:cNvPr id="13" name="Content Placeholder 3">
            <a:extLst>
              <a:ext uri="{FF2B5EF4-FFF2-40B4-BE49-F238E27FC236}">
                <a16:creationId xmlns:a16="http://schemas.microsoft.com/office/drawing/2014/main" id="{C218014B-5DAE-4D74-A52A-928AADCD7D4C}"/>
              </a:ext>
            </a:extLst>
          </p:cNvPr>
          <p:cNvSpPr txBox="1">
            <a:spLocks/>
          </p:cNvSpPr>
          <p:nvPr/>
        </p:nvSpPr>
        <p:spPr>
          <a:xfrm>
            <a:off x="10289357" y="5611399"/>
            <a:ext cx="1902643" cy="45719"/>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atin typeface="Times New Roman" panose="02020603050405020304" pitchFamily="18" charset="0"/>
                <a:cs typeface="Times New Roman" panose="02020603050405020304" pitchFamily="18" charset="0"/>
              </a:rPr>
              <a:t>Bianca Marius</a:t>
            </a:r>
          </a:p>
        </p:txBody>
      </p:sp>
      <p:pic>
        <p:nvPicPr>
          <p:cNvPr id="4" name="Picture 3">
            <a:extLst>
              <a:ext uri="{FF2B5EF4-FFF2-40B4-BE49-F238E27FC236}">
                <a16:creationId xmlns:a16="http://schemas.microsoft.com/office/drawing/2014/main" id="{B8B89A14-A9B4-4D15-B938-0DC19AAE247C}"/>
              </a:ext>
            </a:extLst>
          </p:cNvPr>
          <p:cNvPicPr>
            <a:picLocks noChangeAspect="1"/>
          </p:cNvPicPr>
          <p:nvPr/>
        </p:nvPicPr>
        <p:blipFill>
          <a:blip r:embed="rId4"/>
          <a:stretch>
            <a:fillRect/>
          </a:stretch>
        </p:blipFill>
        <p:spPr>
          <a:xfrm>
            <a:off x="211493" y="1793028"/>
            <a:ext cx="6022497" cy="3210286"/>
          </a:xfrm>
          <a:prstGeom prst="rect">
            <a:avLst/>
          </a:prstGeom>
        </p:spPr>
      </p:pic>
    </p:spTree>
    <p:extLst>
      <p:ext uri="{BB962C8B-B14F-4D97-AF65-F5344CB8AC3E}">
        <p14:creationId xmlns:p14="http://schemas.microsoft.com/office/powerpoint/2010/main" val="1930795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BE4391-E92F-4B93-91B3-867A38160801}"/>
              </a:ext>
            </a:extLst>
          </p:cNvPr>
          <p:cNvSpPr>
            <a:spLocks noGrp="1"/>
          </p:cNvSpPr>
          <p:nvPr>
            <p:ph type="title"/>
          </p:nvPr>
        </p:nvSpPr>
        <p:spPr/>
        <p:txBody>
          <a:bodyPr/>
          <a:lstStyle/>
          <a:p>
            <a:r>
              <a:rPr lang="en-US">
                <a:latin typeface="Times New Roman" panose="02020603050405020304" pitchFamily="18" charset="0"/>
                <a:cs typeface="Times New Roman" panose="02020603050405020304" pitchFamily="18" charset="0"/>
              </a:rPr>
              <a:t>Secondary Market</a:t>
            </a:r>
          </a:p>
        </p:txBody>
      </p:sp>
      <p:sp>
        <p:nvSpPr>
          <p:cNvPr id="3" name="Slide Number Placeholder 2">
            <a:extLst>
              <a:ext uri="{FF2B5EF4-FFF2-40B4-BE49-F238E27FC236}">
                <a16:creationId xmlns:a16="http://schemas.microsoft.com/office/drawing/2014/main" id="{3B60AE30-7F8C-41D1-A0F2-C0910AAD105A}"/>
              </a:ext>
            </a:extLst>
          </p:cNvPr>
          <p:cNvSpPr>
            <a:spLocks noGrp="1"/>
          </p:cNvSpPr>
          <p:nvPr>
            <p:ph type="sldNum" sz="quarter" idx="4"/>
          </p:nvPr>
        </p:nvSpPr>
        <p:spPr/>
        <p:txBody>
          <a:bodyPr/>
          <a:lstStyle/>
          <a:p>
            <a:fld id="{6F1FABC0-072B-4F22-8F9B-95A9D10B0206}" type="slidenum">
              <a:rPr lang="en-US" smtClean="0"/>
              <a:pPr/>
              <a:t>9</a:t>
            </a:fld>
            <a:endParaRPr lang="en-US"/>
          </a:p>
        </p:txBody>
      </p:sp>
      <p:sp>
        <p:nvSpPr>
          <p:cNvPr id="4" name="Content Placeholder 3">
            <a:extLst>
              <a:ext uri="{FF2B5EF4-FFF2-40B4-BE49-F238E27FC236}">
                <a16:creationId xmlns:a16="http://schemas.microsoft.com/office/drawing/2014/main" id="{91EDC591-9F5C-4932-8E94-AF33385A4FD7}"/>
              </a:ext>
            </a:extLst>
          </p:cNvPr>
          <p:cNvSpPr>
            <a:spLocks noGrp="1"/>
          </p:cNvSpPr>
          <p:nvPr>
            <p:ph sz="quarter" idx="11"/>
          </p:nvPr>
        </p:nvSpPr>
        <p:spPr>
          <a:xfrm>
            <a:off x="10283072" y="5611399"/>
            <a:ext cx="1828800" cy="310896"/>
          </a:xfrm>
        </p:spPr>
        <p:txBody>
          <a:bodyPr/>
          <a:lstStyle/>
          <a:p>
            <a:r>
              <a:rPr lang="en-US">
                <a:latin typeface="Times New Roman" panose="02020603050405020304" pitchFamily="18" charset="0"/>
                <a:cs typeface="Times New Roman" panose="02020603050405020304" pitchFamily="18" charset="0"/>
              </a:rPr>
              <a:t>Bianca Marius</a:t>
            </a:r>
          </a:p>
        </p:txBody>
      </p:sp>
      <p:pic>
        <p:nvPicPr>
          <p:cNvPr id="7" name="Picture 6">
            <a:extLst>
              <a:ext uri="{FF2B5EF4-FFF2-40B4-BE49-F238E27FC236}">
                <a16:creationId xmlns:a16="http://schemas.microsoft.com/office/drawing/2014/main" id="{2EDCCB3F-9DCD-7547-B3B4-D07A55FD4605}"/>
              </a:ext>
            </a:extLst>
          </p:cNvPr>
          <p:cNvPicPr>
            <a:picLocks noChangeAspect="1"/>
          </p:cNvPicPr>
          <p:nvPr/>
        </p:nvPicPr>
        <p:blipFill rotWithShape="1">
          <a:blip r:embed="rId3">
            <a:extLst>
              <a:ext uri="{28A0092B-C50C-407E-A947-70E740481C1C}">
                <a14:useLocalDpi xmlns:a14="http://schemas.microsoft.com/office/drawing/2010/main" val="0"/>
              </a:ext>
            </a:extLst>
          </a:blip>
          <a:srcRect b="44514"/>
          <a:stretch/>
        </p:blipFill>
        <p:spPr>
          <a:xfrm>
            <a:off x="889688" y="1847463"/>
            <a:ext cx="4488828" cy="2344148"/>
          </a:xfrm>
          <a:prstGeom prst="rect">
            <a:avLst/>
          </a:prstGeom>
        </p:spPr>
      </p:pic>
      <p:pic>
        <p:nvPicPr>
          <p:cNvPr id="2050" name="Picture 2" descr="Tip of the week: Managing contractors in WorkflowMax">
            <a:extLst>
              <a:ext uri="{FF2B5EF4-FFF2-40B4-BE49-F238E27FC236}">
                <a16:creationId xmlns:a16="http://schemas.microsoft.com/office/drawing/2014/main" id="{6C8ED68B-7C70-CB47-9B13-B67804B0505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53680" y="1847463"/>
            <a:ext cx="5209869" cy="2344148"/>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DBACE1D9-A734-45C8-8D08-0B1FF2EA9BCF}"/>
              </a:ext>
            </a:extLst>
          </p:cNvPr>
          <p:cNvSpPr txBox="1"/>
          <p:nvPr/>
        </p:nvSpPr>
        <p:spPr>
          <a:xfrm>
            <a:off x="685800" y="4497355"/>
            <a:ext cx="5043196" cy="523220"/>
          </a:xfrm>
          <a:prstGeom prst="rect">
            <a:avLst/>
          </a:prstGeom>
          <a:noFill/>
        </p:spPr>
        <p:txBody>
          <a:bodyPr wrap="square" rtlCol="0">
            <a:spAutoFit/>
          </a:bodyPr>
          <a:lstStyle/>
          <a:p>
            <a:pPr algn="ctr"/>
            <a:r>
              <a:rPr lang="en-US" sz="2800">
                <a:latin typeface="Times New Roman" panose="02020603050405020304" pitchFamily="18" charset="0"/>
                <a:cs typeface="Times New Roman" panose="02020603050405020304" pitchFamily="18" charset="0"/>
              </a:rPr>
              <a:t>FAMU and FSU </a:t>
            </a:r>
          </a:p>
        </p:txBody>
      </p:sp>
      <p:sp>
        <p:nvSpPr>
          <p:cNvPr id="9" name="TextBox 8">
            <a:extLst>
              <a:ext uri="{FF2B5EF4-FFF2-40B4-BE49-F238E27FC236}">
                <a16:creationId xmlns:a16="http://schemas.microsoft.com/office/drawing/2014/main" id="{C081FD32-DE0C-481C-970E-A6D01FB12A6C}"/>
              </a:ext>
            </a:extLst>
          </p:cNvPr>
          <p:cNvSpPr txBox="1"/>
          <p:nvPr/>
        </p:nvSpPr>
        <p:spPr>
          <a:xfrm>
            <a:off x="7231842" y="4497355"/>
            <a:ext cx="3853543" cy="523220"/>
          </a:xfrm>
          <a:prstGeom prst="rect">
            <a:avLst/>
          </a:prstGeom>
          <a:noFill/>
        </p:spPr>
        <p:txBody>
          <a:bodyPr wrap="square" rtlCol="0">
            <a:spAutoFit/>
          </a:bodyPr>
          <a:lstStyle/>
          <a:p>
            <a:pPr algn="ctr"/>
            <a:r>
              <a:rPr lang="en-US" sz="2800">
                <a:latin typeface="Times New Roman" panose="02020603050405020304" pitchFamily="18" charset="0"/>
                <a:cs typeface="Times New Roman" panose="02020603050405020304" pitchFamily="18" charset="0"/>
              </a:rPr>
              <a:t>Building Contractors</a:t>
            </a:r>
          </a:p>
        </p:txBody>
      </p:sp>
    </p:spTree>
    <p:extLst>
      <p:ext uri="{BB962C8B-B14F-4D97-AF65-F5344CB8AC3E}">
        <p14:creationId xmlns:p14="http://schemas.microsoft.com/office/powerpoint/2010/main" val="1466278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05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4030EDC5C0FBDC48837C144DD5C6F1C5" ma:contentTypeVersion="7" ma:contentTypeDescription="Create a new document." ma:contentTypeScope="" ma:versionID="3fcd858f0e81b3dc21b97880b2a5e0b0">
  <xsd:schema xmlns:xsd="http://www.w3.org/2001/XMLSchema" xmlns:xs="http://www.w3.org/2001/XMLSchema" xmlns:p="http://schemas.microsoft.com/office/2006/metadata/properties" xmlns:ns3="a2762557-11b9-441c-b6a1-c3c7619cfc89" xmlns:ns4="6ea51acc-69c7-47dc-98b5-cb43c793c6d4" targetNamespace="http://schemas.microsoft.com/office/2006/metadata/properties" ma:root="true" ma:fieldsID="99555e87529793b3109ecdf6da3b4b1b" ns3:_="" ns4:_="">
    <xsd:import namespace="a2762557-11b9-441c-b6a1-c3c7619cfc89"/>
    <xsd:import namespace="6ea51acc-69c7-47dc-98b5-cb43c793c6d4"/>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KeyPoints" minOccurs="0"/>
                <xsd:element ref="ns4: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2762557-11b9-441c-b6a1-c3c7619cfc89"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ea51acc-69c7-47dc-98b5-cb43c793c6d4"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719C908-08D0-41E5-8AAB-BAC87D06F98F}">
  <ds:schemaRefs>
    <ds:schemaRef ds:uri="http://schemas.microsoft.com/office/2006/metadata/properties"/>
    <ds:schemaRef ds:uri="http://schemas.microsoft.com/office/infopath/2007/PartnerControls"/>
    <ds:schemaRef ds:uri="http://www.w3.org/2000/xmlns/"/>
  </ds:schemaRefs>
</ds:datastoreItem>
</file>

<file path=customXml/itemProps2.xml><?xml version="1.0" encoding="utf-8"?>
<ds:datastoreItem xmlns:ds="http://schemas.openxmlformats.org/officeDocument/2006/customXml" ds:itemID="{13595857-77ED-4433-BAF9-CC5F011DDEA9}">
  <ds:schemaRefs>
    <ds:schemaRef ds:uri="6ea51acc-69c7-47dc-98b5-cb43c793c6d4"/>
    <ds:schemaRef ds:uri="a2762557-11b9-441c-b6a1-c3c7619cfc89"/>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0/xmlns/"/>
    <ds:schemaRef ds:uri="http://www.w3.org/2001/XMLSchema"/>
  </ds:schemaRefs>
</ds:datastoreItem>
</file>

<file path=customXml/itemProps3.xml><?xml version="1.0" encoding="utf-8"?>
<ds:datastoreItem xmlns:ds="http://schemas.openxmlformats.org/officeDocument/2006/customXml" ds:itemID="{6F814D42-2E3E-474C-8A27-2E96C34A4D8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0</TotalTime>
  <Words>2592</Words>
  <Application>Microsoft Office PowerPoint</Application>
  <PresentationFormat>Widescreen</PresentationFormat>
  <Paragraphs>353</Paragraphs>
  <Slides>44</Slides>
  <Notes>43</Notes>
  <HiddenSlides>27</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44</vt:i4>
      </vt:variant>
    </vt:vector>
  </HeadingPairs>
  <TitlesOfParts>
    <vt:vector size="51" baseType="lpstr">
      <vt:lpstr>ＭＳ ゴシック</vt:lpstr>
      <vt:lpstr>Arial</vt:lpstr>
      <vt:lpstr>Calibri</vt:lpstr>
      <vt:lpstr>Calibri Light</vt:lpstr>
      <vt:lpstr>Script MT Bold</vt:lpstr>
      <vt:lpstr>Times New Roman</vt:lpstr>
      <vt:lpstr>Office Theme</vt:lpstr>
      <vt:lpstr>PowerPoint Presentation</vt:lpstr>
      <vt:lpstr>Team Introductions</vt:lpstr>
      <vt:lpstr>Sponsor and Advisor</vt:lpstr>
      <vt:lpstr>Objective</vt:lpstr>
      <vt:lpstr>                                                                                                                                                                                                                                                                                                                                                                                                                                            </vt:lpstr>
      <vt:lpstr>Background</vt:lpstr>
      <vt:lpstr>Key Goals</vt:lpstr>
      <vt:lpstr>Primary Market</vt:lpstr>
      <vt:lpstr>Secondary Market</vt:lpstr>
      <vt:lpstr>Assumptions</vt:lpstr>
      <vt:lpstr>Stakeholders</vt:lpstr>
      <vt:lpstr>Functional Decomposition</vt:lpstr>
      <vt:lpstr>Tour</vt:lpstr>
      <vt:lpstr>Progress</vt:lpstr>
      <vt:lpstr>Progress </vt:lpstr>
      <vt:lpstr>Next Steps</vt:lpstr>
      <vt:lpstr>References</vt:lpstr>
      <vt:lpstr>Concept Generation</vt:lpstr>
      <vt:lpstr>Concept Selection</vt:lpstr>
      <vt:lpstr>Embodiment</vt:lpstr>
      <vt:lpstr>PowerPoint Presentation</vt:lpstr>
      <vt:lpstr>Manufacturing</vt:lpstr>
      <vt:lpstr>PowerPoint Presentation</vt:lpstr>
      <vt:lpstr>Testing</vt:lpstr>
      <vt:lpstr>PowerPoint Presentation</vt:lpstr>
      <vt:lpstr>Project Management</vt:lpstr>
      <vt:lpstr># Most Important Points</vt:lpstr>
      <vt:lpstr>Lessons Learned</vt:lpstr>
      <vt:lpstr>Reference</vt:lpstr>
      <vt:lpstr>Questions (be sure to design your own)</vt:lpstr>
      <vt:lpstr>Backup Slides</vt:lpstr>
      <vt:lpstr>Functional Decomp Backup</vt:lpstr>
      <vt:lpstr>PowerPoint Presentation</vt:lpstr>
      <vt:lpstr>PowerPoint Presentation</vt:lpstr>
      <vt:lpstr>Concept Selection Backup</vt:lpstr>
      <vt:lpstr>PowerPoint Presentation</vt:lpstr>
      <vt:lpstr>PowerPoint Presentation</vt:lpstr>
      <vt:lpstr>Detailed Math Backup</vt:lpstr>
      <vt:lpstr>PowerPoint Presentation</vt:lpstr>
      <vt:lpstr>PowerPoint Presentation</vt:lpstr>
      <vt:lpstr>Standard Shapes</vt:lpstr>
      <vt:lpstr>Approved Logos</vt:lpstr>
      <vt:lpstr>Color Palette</vt:lpstr>
      <vt:lpstr>APA Tables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title>
  <dc:creator>Walker, Nicholas C.</dc:creator>
  <cp:lastModifiedBy>Finn Rooney</cp:lastModifiedBy>
  <cp:revision>1</cp:revision>
  <cp:lastPrinted>2019-06-10T18:00:15Z</cp:lastPrinted>
  <dcterms:created xsi:type="dcterms:W3CDTF">2021-10-12T04:42:40Z</dcterms:created>
  <dcterms:modified xsi:type="dcterms:W3CDTF">2021-11-10T00:53:48Z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0x0101004030EDC5C0FBDC48837C144DD5C6F1C5</vt:lpwstr>
  </property>
</Properties>
</file>